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</p:sldMasterIdLst>
  <p:notesMasterIdLst>
    <p:notesMasterId r:id="rId35"/>
  </p:notesMasterIdLst>
  <p:sldIdLst>
    <p:sldId id="256" r:id="rId2"/>
    <p:sldId id="312" r:id="rId3"/>
    <p:sldId id="311" r:id="rId4"/>
    <p:sldId id="314" r:id="rId5"/>
    <p:sldId id="263" r:id="rId6"/>
    <p:sldId id="319" r:id="rId7"/>
    <p:sldId id="316" r:id="rId8"/>
    <p:sldId id="318" r:id="rId9"/>
    <p:sldId id="322" r:id="rId10"/>
    <p:sldId id="321" r:id="rId11"/>
    <p:sldId id="325" r:id="rId12"/>
    <p:sldId id="328" r:id="rId13"/>
    <p:sldId id="329" r:id="rId14"/>
    <p:sldId id="331" r:id="rId15"/>
    <p:sldId id="340" r:id="rId16"/>
    <p:sldId id="330" r:id="rId17"/>
    <p:sldId id="320" r:id="rId18"/>
    <p:sldId id="326" r:id="rId19"/>
    <p:sldId id="327" r:id="rId20"/>
    <p:sldId id="332" r:id="rId21"/>
    <p:sldId id="333" r:id="rId22"/>
    <p:sldId id="334" r:id="rId23"/>
    <p:sldId id="335" r:id="rId24"/>
    <p:sldId id="336" r:id="rId25"/>
    <p:sldId id="337" r:id="rId26"/>
    <p:sldId id="338" r:id="rId27"/>
    <p:sldId id="339" r:id="rId28"/>
    <p:sldId id="341" r:id="rId29"/>
    <p:sldId id="342" r:id="rId30"/>
    <p:sldId id="343" r:id="rId31"/>
    <p:sldId id="345" r:id="rId32"/>
    <p:sldId id="344" r:id="rId33"/>
    <p:sldId id="346" r:id="rId34"/>
  </p:sldIdLst>
  <p:sldSz cx="9144000" cy="5143500" type="screen16x9"/>
  <p:notesSz cx="6858000" cy="9144000"/>
  <p:embeddedFontLst>
    <p:embeddedFont>
      <p:font typeface="Zen Antique" panose="020B0604020202020204" charset="-128"/>
      <p:regular r:id="rId36"/>
    </p:embeddedFont>
    <p:embeddedFont>
      <p:font typeface="Montserrat" panose="00000500000000000000" pitchFamily="2" charset="0"/>
      <p:regular r:id="rId37"/>
      <p:bold r:id="rId38"/>
      <p:italic r:id="rId39"/>
      <p:boldItalic r:id="rId40"/>
    </p:embeddedFont>
    <p:embeddedFont>
      <p:font typeface="Montserrat Medium" panose="000006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89A5"/>
    <a:srgbClr val="C8D5EE"/>
    <a:srgbClr val="819F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5E4B65-738E-4086-9F60-A18DA3653F3D}">
  <a:tblStyle styleId="{E25E4B65-738E-4086-9F60-A18DA3653F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14"/>
  </p:normalViewPr>
  <p:slideViewPr>
    <p:cSldViewPr snapToGrid="0">
      <p:cViewPr varScale="1">
        <p:scale>
          <a:sx n="103" d="100"/>
          <a:sy n="103" d="100"/>
        </p:scale>
        <p:origin x="874" y="17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.xml"/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7.8277848417648302E-2"/>
          <c:y val="0.13409545879184201"/>
          <c:w val="0.90519946723745204"/>
          <c:h val="0.58952693413323298"/>
        </c:manualLayout>
      </c:layout>
      <c:barChart>
        <c:barDir val="col"/>
        <c:grouping val="stacked"/>
        <c:varyColors val="0"/>
        <c:ser>
          <c:idx val="0"/>
          <c:order val="0"/>
          <c:spPr>
            <a:solidFill>
              <a:schemeClr val="accent1">
                <a:lumMod val="60000"/>
                <a:lumOff val="40000"/>
              </a:schemeClr>
            </a:solidFill>
            <a:ln w="25400">
              <a:noFill/>
            </a:ln>
          </c:spPr>
          <c:invertIfNegative val="0"/>
          <c:dPt>
            <c:idx val="1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E203-4EBA-9F10-71FFD947A299}"/>
              </c:ext>
            </c:extLst>
          </c:dPt>
          <c:dPt>
            <c:idx val="19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E203-4EBA-9F10-71FFD947A299}"/>
              </c:ext>
            </c:extLst>
          </c:dPt>
          <c:dPt>
            <c:idx val="22"/>
            <c:invertIfNegative val="0"/>
            <c:bubble3D val="0"/>
            <c:spPr>
              <a:solidFill>
                <a:srgbClr val="2E302A">
                  <a:lumMod val="50000"/>
                  <a:lumOff val="50000"/>
                </a:srgbClr>
              </a:solidFill>
              <a:ln w="25400">
                <a:noFill/>
              </a:ln>
            </c:spPr>
            <c:extLst>
              <c:ext xmlns:c16="http://schemas.microsoft.com/office/drawing/2014/chart" uri="{C3380CC4-5D6E-409C-BE32-E72D297353CC}">
                <c16:uniqueId val="{00000003-E203-4EBA-9F10-71FFD947A299}"/>
              </c:ext>
            </c:extLst>
          </c:dPt>
          <c:cat>
            <c:strRef>
              <c:f>'International Wind Shares'!$A$26:$A$54</c:f>
              <c:strCache>
                <c:ptCount val="29"/>
                <c:pt idx="0">
                  <c:v>Denmark</c:v>
                </c:pt>
                <c:pt idx="1">
                  <c:v>Ireland</c:v>
                </c:pt>
                <c:pt idx="2">
                  <c:v>Lithuania</c:v>
                </c:pt>
                <c:pt idx="3">
                  <c:v>Portugal</c:v>
                </c:pt>
                <c:pt idx="4">
                  <c:v>U.K.</c:v>
                </c:pt>
                <c:pt idx="5">
                  <c:v>Germany</c:v>
                </c:pt>
                <c:pt idx="6">
                  <c:v>Greece</c:v>
                </c:pt>
                <c:pt idx="7">
                  <c:v>Spain</c:v>
                </c:pt>
                <c:pt idx="8">
                  <c:v>Sweden</c:v>
                </c:pt>
                <c:pt idx="9">
                  <c:v>Netherlands</c:v>
                </c:pt>
                <c:pt idx="10">
                  <c:v>Finland</c:v>
                </c:pt>
                <c:pt idx="11">
                  <c:v>Croatia</c:v>
                </c:pt>
                <c:pt idx="12">
                  <c:v>EU</c:v>
                </c:pt>
                <c:pt idx="13">
                  <c:v>Romania</c:v>
                </c:pt>
                <c:pt idx="14">
                  <c:v>Belgium</c:v>
                </c:pt>
                <c:pt idx="15">
                  <c:v>Brazil</c:v>
                </c:pt>
                <c:pt idx="16">
                  <c:v>Australia</c:v>
                </c:pt>
                <c:pt idx="17">
                  <c:v>Poland</c:v>
                </c:pt>
                <c:pt idx="18">
                  <c:v>Turkey</c:v>
                </c:pt>
                <c:pt idx="19">
                  <c:v>Estonia</c:v>
                </c:pt>
                <c:pt idx="20">
                  <c:v>Austria</c:v>
                </c:pt>
                <c:pt idx="21">
                  <c:v>Norway</c:v>
                </c:pt>
                <c:pt idx="22">
                  <c:v>United States</c:v>
                </c:pt>
                <c:pt idx="23">
                  <c:v>China</c:v>
                </c:pt>
                <c:pt idx="24">
                  <c:v>France</c:v>
                </c:pt>
                <c:pt idx="25">
                  <c:v>Italy</c:v>
                </c:pt>
                <c:pt idx="26">
                  <c:v>Mexico</c:v>
                </c:pt>
                <c:pt idx="27">
                  <c:v>Canada</c:v>
                </c:pt>
                <c:pt idx="28">
                  <c:v>India</c:v>
                </c:pt>
              </c:strCache>
            </c:strRef>
          </c:cat>
          <c:val>
            <c:numRef>
              <c:f>'International Wind Shares'!$B$26:$B$54</c:f>
              <c:numCache>
                <c:formatCode>0%</c:formatCode>
                <c:ptCount val="29"/>
                <c:pt idx="0">
                  <c:v>0.56999999999999995</c:v>
                </c:pt>
                <c:pt idx="1">
                  <c:v>0.36</c:v>
                </c:pt>
                <c:pt idx="2">
                  <c:v>0.35</c:v>
                </c:pt>
                <c:pt idx="3">
                  <c:v>0.27</c:v>
                </c:pt>
                <c:pt idx="4">
                  <c:v>0.25</c:v>
                </c:pt>
                <c:pt idx="5">
                  <c:v>0.22</c:v>
                </c:pt>
                <c:pt idx="6">
                  <c:v>0.22</c:v>
                </c:pt>
                <c:pt idx="7">
                  <c:v>0.22</c:v>
                </c:pt>
                <c:pt idx="8">
                  <c:v>0.19</c:v>
                </c:pt>
                <c:pt idx="9">
                  <c:v>0.18</c:v>
                </c:pt>
                <c:pt idx="10">
                  <c:v>0.17</c:v>
                </c:pt>
                <c:pt idx="11">
                  <c:v>0.16</c:v>
                </c:pt>
                <c:pt idx="12">
                  <c:v>0.16</c:v>
                </c:pt>
                <c:pt idx="13">
                  <c:v>0.14000000000000001</c:v>
                </c:pt>
                <c:pt idx="14">
                  <c:v>0.13</c:v>
                </c:pt>
                <c:pt idx="15">
                  <c:v>0.13</c:v>
                </c:pt>
                <c:pt idx="16">
                  <c:v>0.12</c:v>
                </c:pt>
                <c:pt idx="17">
                  <c:v>0.11</c:v>
                </c:pt>
                <c:pt idx="18">
                  <c:v>0.11</c:v>
                </c:pt>
                <c:pt idx="19">
                  <c:v>0.11</c:v>
                </c:pt>
                <c:pt idx="20">
                  <c:v>0.11</c:v>
                </c:pt>
                <c:pt idx="21">
                  <c:v>0.1</c:v>
                </c:pt>
                <c:pt idx="22">
                  <c:v>0.1</c:v>
                </c:pt>
                <c:pt idx="23">
                  <c:v>0.09</c:v>
                </c:pt>
                <c:pt idx="24">
                  <c:v>0.08</c:v>
                </c:pt>
                <c:pt idx="25">
                  <c:v>7.0000000000000007E-2</c:v>
                </c:pt>
                <c:pt idx="26">
                  <c:v>0.06</c:v>
                </c:pt>
                <c:pt idx="27">
                  <c:v>0.06</c:v>
                </c:pt>
                <c:pt idx="28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203-4EBA-9F10-71FFD947A2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"/>
        <c:overlap val="100"/>
        <c:axId val="2108852952"/>
        <c:axId val="2108856232"/>
      </c:barChart>
      <c:catAx>
        <c:axId val="21088529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6350">
            <a:noFill/>
            <a:prstDash val="solid"/>
          </a:ln>
        </c:spPr>
        <c:txPr>
          <a:bodyPr rot="-5400000" vert="horz"/>
          <a:lstStyle/>
          <a:p>
            <a:pPr>
              <a:defRPr>
                <a:solidFill>
                  <a:sysClr val="windowText" lastClr="000000"/>
                </a:solidFill>
              </a:defRPr>
            </a:pPr>
            <a:endParaRPr lang="en-US"/>
          </a:p>
        </c:txPr>
        <c:crossAx val="2108856232"/>
        <c:crosses val="autoZero"/>
        <c:auto val="1"/>
        <c:lblAlgn val="ctr"/>
        <c:lblOffset val="0"/>
        <c:tickLblSkip val="1"/>
        <c:tickMarkSkip val="1"/>
        <c:noMultiLvlLbl val="0"/>
      </c:catAx>
      <c:valAx>
        <c:axId val="2108856232"/>
        <c:scaling>
          <c:orientation val="minMax"/>
          <c:max val="0.60000000000000009"/>
          <c:min val="0"/>
        </c:scaling>
        <c:delete val="0"/>
        <c:axPos val="l"/>
        <c:majorGridlines>
          <c:spPr>
            <a:ln w="3175">
              <a:solidFill>
                <a:schemeClr val="bg1">
                  <a:lumMod val="75000"/>
                </a:schemeClr>
              </a:solidFill>
              <a:prstDash val="solid"/>
            </a:ln>
          </c:spPr>
        </c:majorGridlines>
        <c:numFmt formatCode="0%" sourceLinked="0"/>
        <c:majorTickMark val="out"/>
        <c:minorTickMark val="none"/>
        <c:tickLblPos val="nextTo"/>
        <c:spPr>
          <a:ln w="6350">
            <a:noFill/>
            <a:prstDash val="solid"/>
          </a:ln>
        </c:spPr>
        <c:txPr>
          <a:bodyPr rot="0" vert="horz"/>
          <a:lstStyle/>
          <a:p>
            <a:pPr>
              <a:defRPr>
                <a:solidFill>
                  <a:sysClr val="windowText" lastClr="000000"/>
                </a:solidFill>
              </a:defRPr>
            </a:pPr>
            <a:endParaRPr lang="en-US"/>
          </a:p>
        </c:txPr>
        <c:crossAx val="2108852952"/>
        <c:crosses val="autoZero"/>
        <c:crossBetween val="between"/>
        <c:majorUnit val="0.1"/>
        <c:minorUnit val="0.02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rgbClr val="FFFFFF"/>
    </a:solidFill>
    <a:ln w="9525">
      <a:noFill/>
    </a:ln>
  </c:spPr>
  <c:txPr>
    <a:bodyPr/>
    <a:lstStyle/>
    <a:p>
      <a:pPr>
        <a:defRPr sz="1000" b="0" i="0" u="none" strike="noStrike" baseline="0">
          <a:solidFill>
            <a:srgbClr val="000000"/>
          </a:solidFill>
          <a:latin typeface="Arial" panose="020B0604020202020204" pitchFamily="34" charset="0"/>
          <a:ea typeface="Arial"/>
          <a:cs typeface="Arial" panose="020B0604020202020204" pitchFamily="34" charset="0"/>
        </a:defRPr>
      </a:pPr>
      <a:endParaRPr lang="en-US"/>
    </a:p>
  </c:txPr>
  <c:externalData r:id="rId2">
    <c:autoUpdate val="0"/>
  </c:externalData>
  <c:userShapes r:id="rId3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0.00635</cdr:y>
    </cdr:from>
    <cdr:to>
      <cdr:x>0.51965</cdr:x>
      <cdr:y>0.07302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0" y="20308"/>
          <a:ext cx="3088617" cy="21337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marL="0" marR="0" lvl="0" indent="0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1000" b="0" i="0" baseline="0" dirty="0"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rPr>
            <a:t>Wind as Percentage of Total Generation in 2022</a:t>
          </a:r>
          <a:endParaRPr lang="en-US" sz="1000" dirty="0">
            <a:effectLst/>
            <a:latin typeface="Arial" panose="020B0604020202020204" pitchFamily="34" charset="0"/>
            <a:cs typeface="Arial" panose="020B0604020202020204" pitchFamily="34" charset="0"/>
          </a:endParaRPr>
        </a:p>
        <a:p xmlns:a="http://schemas.openxmlformats.org/drawingml/2006/main">
          <a:endParaRPr lang="en-US" sz="1000" dirty="0">
            <a:latin typeface="Arial" panose="020B0604020202020204" pitchFamily="34" charset="0"/>
            <a:cs typeface="Arial" panose="020B0604020202020204" pitchFamily="34" charset="0"/>
          </a:endParaRPr>
        </a:p>
      </cdr:txBody>
    </cdr:sp>
  </cdr:relSizeAnchor>
</c:userShapes>
</file>

<file path=ppt/media/image1.tiff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0f3ecceec4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0f3ecceec4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596ac391d5_0_1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596ac391d5_0_1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8298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596ac391d5_0_1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596ac391d5_0_1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0012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596ac391d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596ac391d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2987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596ac391d5_0_1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596ac391d5_0_1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66392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14807ab4593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14807ab4593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8475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13bad402257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13bad402257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38092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3bad40225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13bad40225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200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20600876fe1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20600876fe1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00388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13b99f811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13b99f811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0685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911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596ac391d5_0_1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596ac391d5_0_1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092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1596ac391d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1596ac391d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596ac391d5_0_1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596ac391d5_0_1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7818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1dc77c698bd_0_7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1dc77c698bd_0_7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466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1dc77c698bd_0_7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1dc77c698bd_0_7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716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13bad402257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13bad402257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8189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596ac391d5_0_1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596ac391d5_0_1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7929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709600" y="3261984"/>
            <a:ext cx="4815600" cy="39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19191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09600" y="1327638"/>
            <a:ext cx="4815600" cy="18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2999803" y="4217075"/>
            <a:ext cx="3566886" cy="1003213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-322714" y="4161547"/>
            <a:ext cx="1853987" cy="1233690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-759469" y="-1074110"/>
            <a:ext cx="2488469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4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51" name="Google Shape;151;p17"/>
          <p:cNvSpPr/>
          <p:nvPr/>
        </p:nvSpPr>
        <p:spPr>
          <a:xfrm>
            <a:off x="7610363" y="4184423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7"/>
          <p:cNvSpPr/>
          <p:nvPr/>
        </p:nvSpPr>
        <p:spPr>
          <a:xfrm rot="5400000">
            <a:off x="-625957" y="3883088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7"/>
          <p:cNvSpPr/>
          <p:nvPr/>
        </p:nvSpPr>
        <p:spPr>
          <a:xfrm rot="8535496" flipH="1">
            <a:off x="-467590" y="-558039"/>
            <a:ext cx="1853994" cy="1233695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7"/>
          <p:cNvSpPr/>
          <p:nvPr/>
        </p:nvSpPr>
        <p:spPr>
          <a:xfrm rot="8492166" flipH="1">
            <a:off x="7582840" y="-1230469"/>
            <a:ext cx="2488539" cy="2578557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5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-1048700" y="4398848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8"/>
          <p:cNvSpPr/>
          <p:nvPr/>
        </p:nvSpPr>
        <p:spPr>
          <a:xfrm rot="-5400000">
            <a:off x="8060856" y="-304799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8"/>
          <p:cNvSpPr/>
          <p:nvPr/>
        </p:nvSpPr>
        <p:spPr>
          <a:xfrm rot="-8352814" flipH="1">
            <a:off x="7901944" y="2692339"/>
            <a:ext cx="2488564" cy="2578583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8"/>
          <p:cNvSpPr/>
          <p:nvPr/>
        </p:nvSpPr>
        <p:spPr>
          <a:xfrm rot="2472955" flipH="1">
            <a:off x="-1237713" y="-167596"/>
            <a:ext cx="2488210" cy="2578216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3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>
            <a:spLocks noGrp="1"/>
          </p:cNvSpPr>
          <p:nvPr>
            <p:ph type="subTitle" idx="1"/>
          </p:nvPr>
        </p:nvSpPr>
        <p:spPr>
          <a:xfrm>
            <a:off x="2280750" y="2710263"/>
            <a:ext cx="4582500" cy="6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3"/>
          <p:cNvSpPr txBox="1">
            <a:spLocks noGrp="1"/>
          </p:cNvSpPr>
          <p:nvPr>
            <p:ph type="title"/>
          </p:nvPr>
        </p:nvSpPr>
        <p:spPr>
          <a:xfrm>
            <a:off x="2280750" y="1825122"/>
            <a:ext cx="4582500" cy="9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3"/>
          <p:cNvSpPr/>
          <p:nvPr/>
        </p:nvSpPr>
        <p:spPr>
          <a:xfrm>
            <a:off x="100" y="4443175"/>
            <a:ext cx="9144000" cy="700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3"/>
          <p:cNvSpPr/>
          <p:nvPr/>
        </p:nvSpPr>
        <p:spPr>
          <a:xfrm rot="10800000">
            <a:off x="-17352" y="-3"/>
            <a:ext cx="1853987" cy="1233690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6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97" name="Google Shape;197;p24"/>
          <p:cNvSpPr txBox="1">
            <a:spLocks noGrp="1"/>
          </p:cNvSpPr>
          <p:nvPr>
            <p:ph type="subTitle" idx="1"/>
          </p:nvPr>
        </p:nvSpPr>
        <p:spPr>
          <a:xfrm>
            <a:off x="720000" y="1276125"/>
            <a:ext cx="5683500" cy="3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8" name="Google Shape;198;p24"/>
          <p:cNvSpPr/>
          <p:nvPr/>
        </p:nvSpPr>
        <p:spPr>
          <a:xfrm flipH="1">
            <a:off x="-542919" y="4127176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4"/>
          <p:cNvSpPr/>
          <p:nvPr/>
        </p:nvSpPr>
        <p:spPr>
          <a:xfrm rot="5628434" flipH="1">
            <a:off x="-534692" y="-1046404"/>
            <a:ext cx="2488602" cy="2578622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4"/>
          <p:cNvSpPr/>
          <p:nvPr/>
        </p:nvSpPr>
        <p:spPr>
          <a:xfrm flipH="1">
            <a:off x="6937925" y="-308877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4"/>
          <p:cNvSpPr/>
          <p:nvPr/>
        </p:nvSpPr>
        <p:spPr>
          <a:xfrm>
            <a:off x="6335400" y="1276126"/>
            <a:ext cx="4089539" cy="4237470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229" name="Google Shape;229;p28"/>
          <p:cNvSpPr txBox="1">
            <a:spLocks noGrp="1"/>
          </p:cNvSpPr>
          <p:nvPr>
            <p:ph type="subTitle" idx="1"/>
          </p:nvPr>
        </p:nvSpPr>
        <p:spPr>
          <a:xfrm>
            <a:off x="721504" y="2724250"/>
            <a:ext cx="24069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230" name="Google Shape;230;p28"/>
          <p:cNvSpPr txBox="1">
            <a:spLocks noGrp="1"/>
          </p:cNvSpPr>
          <p:nvPr>
            <p:ph type="subTitle" idx="2"/>
          </p:nvPr>
        </p:nvSpPr>
        <p:spPr>
          <a:xfrm>
            <a:off x="720100" y="3093609"/>
            <a:ext cx="2409900" cy="8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8"/>
          <p:cNvSpPr txBox="1">
            <a:spLocks noGrp="1"/>
          </p:cNvSpPr>
          <p:nvPr>
            <p:ph type="subTitle" idx="3"/>
          </p:nvPr>
        </p:nvSpPr>
        <p:spPr>
          <a:xfrm>
            <a:off x="3370029" y="3093609"/>
            <a:ext cx="2406900" cy="8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8"/>
          <p:cNvSpPr txBox="1">
            <a:spLocks noGrp="1"/>
          </p:cNvSpPr>
          <p:nvPr>
            <p:ph type="subTitle" idx="4"/>
          </p:nvPr>
        </p:nvSpPr>
        <p:spPr>
          <a:xfrm>
            <a:off x="6016972" y="3093609"/>
            <a:ext cx="2406900" cy="8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8"/>
          <p:cNvSpPr txBox="1">
            <a:spLocks noGrp="1"/>
          </p:cNvSpPr>
          <p:nvPr>
            <p:ph type="subTitle" idx="5"/>
          </p:nvPr>
        </p:nvSpPr>
        <p:spPr>
          <a:xfrm>
            <a:off x="3370042" y="2724250"/>
            <a:ext cx="24069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234" name="Google Shape;234;p28"/>
          <p:cNvSpPr txBox="1">
            <a:spLocks noGrp="1"/>
          </p:cNvSpPr>
          <p:nvPr>
            <p:ph type="subTitle" idx="6"/>
          </p:nvPr>
        </p:nvSpPr>
        <p:spPr>
          <a:xfrm>
            <a:off x="6016977" y="2724250"/>
            <a:ext cx="24069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235" name="Google Shape;235;p28"/>
          <p:cNvSpPr/>
          <p:nvPr/>
        </p:nvSpPr>
        <p:spPr>
          <a:xfrm>
            <a:off x="7221225" y="2928062"/>
            <a:ext cx="3237422" cy="3354529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8"/>
          <p:cNvSpPr/>
          <p:nvPr/>
        </p:nvSpPr>
        <p:spPr>
          <a:xfrm rot="10800000" flipH="1">
            <a:off x="7570556" y="-479312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8"/>
          <p:cNvSpPr/>
          <p:nvPr/>
        </p:nvSpPr>
        <p:spPr>
          <a:xfrm rot="5628434" flipH="1">
            <a:off x="-534692" y="-1046404"/>
            <a:ext cx="2488602" cy="2578622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8"/>
          <p:cNvSpPr/>
          <p:nvPr/>
        </p:nvSpPr>
        <p:spPr>
          <a:xfrm flipH="1">
            <a:off x="584750" y="4464873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2"/>
          <p:cNvSpPr txBox="1">
            <a:spLocks noGrp="1"/>
          </p:cNvSpPr>
          <p:nvPr>
            <p:ph type="title" hasCustomPrompt="1"/>
          </p:nvPr>
        </p:nvSpPr>
        <p:spPr>
          <a:xfrm>
            <a:off x="2016900" y="631250"/>
            <a:ext cx="51102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88" name="Google Shape;288;p32"/>
          <p:cNvSpPr txBox="1">
            <a:spLocks noGrp="1"/>
          </p:cNvSpPr>
          <p:nvPr>
            <p:ph type="subTitle" idx="1"/>
          </p:nvPr>
        </p:nvSpPr>
        <p:spPr>
          <a:xfrm>
            <a:off x="2016900" y="1459552"/>
            <a:ext cx="5110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2"/>
          <p:cNvSpPr txBox="1">
            <a:spLocks noGrp="1"/>
          </p:cNvSpPr>
          <p:nvPr>
            <p:ph type="title" idx="2" hasCustomPrompt="1"/>
          </p:nvPr>
        </p:nvSpPr>
        <p:spPr>
          <a:xfrm>
            <a:off x="2016900" y="1934991"/>
            <a:ext cx="51102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90" name="Google Shape;290;p32"/>
          <p:cNvSpPr txBox="1">
            <a:spLocks noGrp="1"/>
          </p:cNvSpPr>
          <p:nvPr>
            <p:ph type="subTitle" idx="3"/>
          </p:nvPr>
        </p:nvSpPr>
        <p:spPr>
          <a:xfrm>
            <a:off x="2016900" y="2763300"/>
            <a:ext cx="5110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32"/>
          <p:cNvSpPr txBox="1">
            <a:spLocks noGrp="1"/>
          </p:cNvSpPr>
          <p:nvPr>
            <p:ph type="title" idx="4" hasCustomPrompt="1"/>
          </p:nvPr>
        </p:nvSpPr>
        <p:spPr>
          <a:xfrm>
            <a:off x="2016900" y="3238745"/>
            <a:ext cx="51102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92" name="Google Shape;292;p32"/>
          <p:cNvSpPr txBox="1">
            <a:spLocks noGrp="1"/>
          </p:cNvSpPr>
          <p:nvPr>
            <p:ph type="subTitle" idx="5"/>
          </p:nvPr>
        </p:nvSpPr>
        <p:spPr>
          <a:xfrm>
            <a:off x="2016900" y="4067047"/>
            <a:ext cx="5110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32"/>
          <p:cNvSpPr/>
          <p:nvPr/>
        </p:nvSpPr>
        <p:spPr>
          <a:xfrm rot="10800000" flipH="1">
            <a:off x="7266123" y="-132896"/>
            <a:ext cx="2136503" cy="1421683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2"/>
          <p:cNvSpPr/>
          <p:nvPr/>
        </p:nvSpPr>
        <p:spPr>
          <a:xfrm rot="10800000">
            <a:off x="-309630" y="-144274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2"/>
          <p:cNvSpPr/>
          <p:nvPr/>
        </p:nvSpPr>
        <p:spPr>
          <a:xfrm rot="-2700000" flipH="1">
            <a:off x="-44821" y="3911694"/>
            <a:ext cx="2488470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2"/>
          <p:cNvSpPr/>
          <p:nvPr/>
        </p:nvSpPr>
        <p:spPr>
          <a:xfrm rot="2700000">
            <a:off x="6738129" y="3911694"/>
            <a:ext cx="2488470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" name="Google Shape;297;p32"/>
          <p:cNvGrpSpPr/>
          <p:nvPr/>
        </p:nvGrpSpPr>
        <p:grpSpPr>
          <a:xfrm>
            <a:off x="-160345" y="3707521"/>
            <a:ext cx="2151258" cy="1434927"/>
            <a:chOff x="6964905" y="3707521"/>
            <a:chExt cx="2151258" cy="1434927"/>
          </a:xfrm>
        </p:grpSpPr>
        <p:sp>
          <p:nvSpPr>
            <p:cNvPr id="298" name="Google Shape;298;p32"/>
            <p:cNvSpPr/>
            <p:nvPr/>
          </p:nvSpPr>
          <p:spPr>
            <a:xfrm>
              <a:off x="7364040" y="3897110"/>
              <a:ext cx="462017" cy="1245337"/>
            </a:xfrm>
            <a:custGeom>
              <a:avLst/>
              <a:gdLst/>
              <a:ahLst/>
              <a:cxnLst/>
              <a:rect l="l" t="t" r="r" b="b"/>
              <a:pathLst>
                <a:path w="12733" h="34321" extrusionOk="0">
                  <a:moveTo>
                    <a:pt x="3053" y="6243"/>
                  </a:moveTo>
                  <a:lnTo>
                    <a:pt x="3053" y="7288"/>
                  </a:lnTo>
                  <a:lnTo>
                    <a:pt x="2008" y="7288"/>
                  </a:lnTo>
                  <a:lnTo>
                    <a:pt x="2008" y="6243"/>
                  </a:lnTo>
                  <a:close/>
                  <a:moveTo>
                    <a:pt x="6931" y="6243"/>
                  </a:moveTo>
                  <a:lnTo>
                    <a:pt x="6931" y="7288"/>
                  </a:lnTo>
                  <a:lnTo>
                    <a:pt x="5858" y="7288"/>
                  </a:lnTo>
                  <a:lnTo>
                    <a:pt x="5858" y="6243"/>
                  </a:lnTo>
                  <a:close/>
                  <a:moveTo>
                    <a:pt x="10781" y="6243"/>
                  </a:moveTo>
                  <a:lnTo>
                    <a:pt x="10781" y="7288"/>
                  </a:lnTo>
                  <a:lnTo>
                    <a:pt x="9736" y="7288"/>
                  </a:lnTo>
                  <a:lnTo>
                    <a:pt x="9736" y="6243"/>
                  </a:lnTo>
                  <a:close/>
                  <a:moveTo>
                    <a:pt x="3053" y="8306"/>
                  </a:moveTo>
                  <a:lnTo>
                    <a:pt x="3053" y="9351"/>
                  </a:lnTo>
                  <a:lnTo>
                    <a:pt x="2008" y="9351"/>
                  </a:lnTo>
                  <a:lnTo>
                    <a:pt x="2008" y="8306"/>
                  </a:lnTo>
                  <a:close/>
                  <a:moveTo>
                    <a:pt x="6931" y="8306"/>
                  </a:moveTo>
                  <a:lnTo>
                    <a:pt x="6931" y="9351"/>
                  </a:lnTo>
                  <a:lnTo>
                    <a:pt x="5858" y="9351"/>
                  </a:lnTo>
                  <a:lnTo>
                    <a:pt x="5858" y="8306"/>
                  </a:lnTo>
                  <a:close/>
                  <a:moveTo>
                    <a:pt x="10781" y="8306"/>
                  </a:moveTo>
                  <a:lnTo>
                    <a:pt x="10781" y="9351"/>
                  </a:lnTo>
                  <a:lnTo>
                    <a:pt x="9736" y="9351"/>
                  </a:lnTo>
                  <a:lnTo>
                    <a:pt x="9736" y="8306"/>
                  </a:lnTo>
                  <a:close/>
                  <a:moveTo>
                    <a:pt x="3053" y="10368"/>
                  </a:moveTo>
                  <a:lnTo>
                    <a:pt x="3053" y="11413"/>
                  </a:lnTo>
                  <a:lnTo>
                    <a:pt x="2008" y="11413"/>
                  </a:lnTo>
                  <a:lnTo>
                    <a:pt x="2008" y="10368"/>
                  </a:lnTo>
                  <a:close/>
                  <a:moveTo>
                    <a:pt x="6931" y="10368"/>
                  </a:moveTo>
                  <a:lnTo>
                    <a:pt x="6931" y="11413"/>
                  </a:lnTo>
                  <a:lnTo>
                    <a:pt x="5858" y="11413"/>
                  </a:lnTo>
                  <a:lnTo>
                    <a:pt x="5858" y="10368"/>
                  </a:lnTo>
                  <a:close/>
                  <a:moveTo>
                    <a:pt x="10781" y="10368"/>
                  </a:moveTo>
                  <a:lnTo>
                    <a:pt x="10781" y="11413"/>
                  </a:lnTo>
                  <a:lnTo>
                    <a:pt x="9736" y="11413"/>
                  </a:lnTo>
                  <a:lnTo>
                    <a:pt x="9736" y="10368"/>
                  </a:lnTo>
                  <a:close/>
                  <a:moveTo>
                    <a:pt x="3053" y="12431"/>
                  </a:moveTo>
                  <a:lnTo>
                    <a:pt x="3053" y="13476"/>
                  </a:lnTo>
                  <a:lnTo>
                    <a:pt x="2008" y="13476"/>
                  </a:lnTo>
                  <a:lnTo>
                    <a:pt x="2008" y="12431"/>
                  </a:lnTo>
                  <a:close/>
                  <a:moveTo>
                    <a:pt x="6931" y="12431"/>
                  </a:moveTo>
                  <a:lnTo>
                    <a:pt x="6931" y="13476"/>
                  </a:lnTo>
                  <a:lnTo>
                    <a:pt x="5858" y="13476"/>
                  </a:lnTo>
                  <a:lnTo>
                    <a:pt x="5858" y="12431"/>
                  </a:lnTo>
                  <a:close/>
                  <a:moveTo>
                    <a:pt x="10781" y="12431"/>
                  </a:moveTo>
                  <a:lnTo>
                    <a:pt x="10781" y="13476"/>
                  </a:lnTo>
                  <a:lnTo>
                    <a:pt x="9736" y="13476"/>
                  </a:lnTo>
                  <a:lnTo>
                    <a:pt x="9736" y="12431"/>
                  </a:lnTo>
                  <a:close/>
                  <a:moveTo>
                    <a:pt x="3053" y="14493"/>
                  </a:moveTo>
                  <a:lnTo>
                    <a:pt x="3053" y="15538"/>
                  </a:lnTo>
                  <a:lnTo>
                    <a:pt x="2008" y="15538"/>
                  </a:lnTo>
                  <a:lnTo>
                    <a:pt x="2008" y="14493"/>
                  </a:lnTo>
                  <a:close/>
                  <a:moveTo>
                    <a:pt x="6931" y="14493"/>
                  </a:moveTo>
                  <a:lnTo>
                    <a:pt x="6931" y="15538"/>
                  </a:lnTo>
                  <a:lnTo>
                    <a:pt x="5858" y="15538"/>
                  </a:lnTo>
                  <a:lnTo>
                    <a:pt x="5858" y="14493"/>
                  </a:lnTo>
                  <a:close/>
                  <a:moveTo>
                    <a:pt x="10781" y="14493"/>
                  </a:moveTo>
                  <a:lnTo>
                    <a:pt x="10781" y="15538"/>
                  </a:lnTo>
                  <a:lnTo>
                    <a:pt x="9736" y="15538"/>
                  </a:lnTo>
                  <a:lnTo>
                    <a:pt x="9736" y="14493"/>
                  </a:lnTo>
                  <a:close/>
                  <a:moveTo>
                    <a:pt x="3053" y="16556"/>
                  </a:moveTo>
                  <a:lnTo>
                    <a:pt x="3053" y="17601"/>
                  </a:lnTo>
                  <a:lnTo>
                    <a:pt x="2008" y="17601"/>
                  </a:lnTo>
                  <a:lnTo>
                    <a:pt x="2008" y="16556"/>
                  </a:lnTo>
                  <a:close/>
                  <a:moveTo>
                    <a:pt x="6931" y="16556"/>
                  </a:moveTo>
                  <a:lnTo>
                    <a:pt x="6931" y="17601"/>
                  </a:lnTo>
                  <a:lnTo>
                    <a:pt x="5858" y="17601"/>
                  </a:lnTo>
                  <a:lnTo>
                    <a:pt x="5858" y="16556"/>
                  </a:lnTo>
                  <a:close/>
                  <a:moveTo>
                    <a:pt x="10781" y="16556"/>
                  </a:moveTo>
                  <a:lnTo>
                    <a:pt x="10781" y="17601"/>
                  </a:lnTo>
                  <a:lnTo>
                    <a:pt x="9736" y="17601"/>
                  </a:lnTo>
                  <a:lnTo>
                    <a:pt x="9736" y="16556"/>
                  </a:lnTo>
                  <a:close/>
                  <a:moveTo>
                    <a:pt x="3053" y="18618"/>
                  </a:moveTo>
                  <a:lnTo>
                    <a:pt x="3053" y="19663"/>
                  </a:lnTo>
                  <a:lnTo>
                    <a:pt x="2008" y="19663"/>
                  </a:lnTo>
                  <a:lnTo>
                    <a:pt x="2008" y="18618"/>
                  </a:lnTo>
                  <a:close/>
                  <a:moveTo>
                    <a:pt x="6931" y="18618"/>
                  </a:moveTo>
                  <a:lnTo>
                    <a:pt x="6931" y="19663"/>
                  </a:lnTo>
                  <a:lnTo>
                    <a:pt x="5858" y="19663"/>
                  </a:lnTo>
                  <a:lnTo>
                    <a:pt x="5858" y="18618"/>
                  </a:lnTo>
                  <a:close/>
                  <a:moveTo>
                    <a:pt x="10781" y="18618"/>
                  </a:moveTo>
                  <a:lnTo>
                    <a:pt x="10781" y="19663"/>
                  </a:lnTo>
                  <a:lnTo>
                    <a:pt x="9736" y="19663"/>
                  </a:lnTo>
                  <a:lnTo>
                    <a:pt x="9736" y="18618"/>
                  </a:lnTo>
                  <a:close/>
                  <a:moveTo>
                    <a:pt x="3053" y="20681"/>
                  </a:moveTo>
                  <a:lnTo>
                    <a:pt x="3053" y="21726"/>
                  </a:lnTo>
                  <a:lnTo>
                    <a:pt x="2008" y="21726"/>
                  </a:lnTo>
                  <a:lnTo>
                    <a:pt x="2008" y="20681"/>
                  </a:lnTo>
                  <a:close/>
                  <a:moveTo>
                    <a:pt x="6931" y="20681"/>
                  </a:moveTo>
                  <a:lnTo>
                    <a:pt x="6931" y="21726"/>
                  </a:lnTo>
                  <a:lnTo>
                    <a:pt x="5858" y="21726"/>
                  </a:lnTo>
                  <a:lnTo>
                    <a:pt x="5858" y="20681"/>
                  </a:lnTo>
                  <a:close/>
                  <a:moveTo>
                    <a:pt x="10781" y="20681"/>
                  </a:moveTo>
                  <a:lnTo>
                    <a:pt x="10781" y="21726"/>
                  </a:lnTo>
                  <a:lnTo>
                    <a:pt x="9736" y="21726"/>
                  </a:lnTo>
                  <a:lnTo>
                    <a:pt x="9736" y="20681"/>
                  </a:lnTo>
                  <a:close/>
                  <a:moveTo>
                    <a:pt x="3053" y="22743"/>
                  </a:moveTo>
                  <a:lnTo>
                    <a:pt x="3053" y="23788"/>
                  </a:lnTo>
                  <a:lnTo>
                    <a:pt x="2008" y="23788"/>
                  </a:lnTo>
                  <a:lnTo>
                    <a:pt x="2008" y="22743"/>
                  </a:lnTo>
                  <a:close/>
                  <a:moveTo>
                    <a:pt x="6931" y="22743"/>
                  </a:moveTo>
                  <a:lnTo>
                    <a:pt x="6931" y="23788"/>
                  </a:lnTo>
                  <a:lnTo>
                    <a:pt x="5858" y="23788"/>
                  </a:lnTo>
                  <a:lnTo>
                    <a:pt x="5858" y="22743"/>
                  </a:lnTo>
                  <a:close/>
                  <a:moveTo>
                    <a:pt x="10781" y="22743"/>
                  </a:moveTo>
                  <a:lnTo>
                    <a:pt x="10781" y="23788"/>
                  </a:lnTo>
                  <a:lnTo>
                    <a:pt x="9736" y="23788"/>
                  </a:lnTo>
                  <a:lnTo>
                    <a:pt x="9736" y="22743"/>
                  </a:lnTo>
                  <a:close/>
                  <a:moveTo>
                    <a:pt x="3053" y="24806"/>
                  </a:moveTo>
                  <a:lnTo>
                    <a:pt x="3053" y="25851"/>
                  </a:lnTo>
                  <a:lnTo>
                    <a:pt x="2008" y="25851"/>
                  </a:lnTo>
                  <a:lnTo>
                    <a:pt x="2008" y="24806"/>
                  </a:lnTo>
                  <a:close/>
                  <a:moveTo>
                    <a:pt x="6931" y="24806"/>
                  </a:moveTo>
                  <a:lnTo>
                    <a:pt x="6931" y="25851"/>
                  </a:lnTo>
                  <a:lnTo>
                    <a:pt x="5858" y="25851"/>
                  </a:lnTo>
                  <a:lnTo>
                    <a:pt x="5858" y="24806"/>
                  </a:lnTo>
                  <a:close/>
                  <a:moveTo>
                    <a:pt x="10781" y="24806"/>
                  </a:moveTo>
                  <a:lnTo>
                    <a:pt x="10781" y="25851"/>
                  </a:lnTo>
                  <a:lnTo>
                    <a:pt x="9736" y="25851"/>
                  </a:lnTo>
                  <a:lnTo>
                    <a:pt x="9736" y="24806"/>
                  </a:lnTo>
                  <a:close/>
                  <a:moveTo>
                    <a:pt x="3053" y="26868"/>
                  </a:moveTo>
                  <a:lnTo>
                    <a:pt x="3053" y="27913"/>
                  </a:lnTo>
                  <a:lnTo>
                    <a:pt x="2008" y="27913"/>
                  </a:lnTo>
                  <a:lnTo>
                    <a:pt x="2008" y="26868"/>
                  </a:lnTo>
                  <a:close/>
                  <a:moveTo>
                    <a:pt x="6931" y="26868"/>
                  </a:moveTo>
                  <a:lnTo>
                    <a:pt x="6931" y="27913"/>
                  </a:lnTo>
                  <a:lnTo>
                    <a:pt x="5858" y="27913"/>
                  </a:lnTo>
                  <a:lnTo>
                    <a:pt x="5858" y="26868"/>
                  </a:lnTo>
                  <a:close/>
                  <a:moveTo>
                    <a:pt x="10781" y="26868"/>
                  </a:moveTo>
                  <a:lnTo>
                    <a:pt x="10781" y="27913"/>
                  </a:lnTo>
                  <a:lnTo>
                    <a:pt x="9736" y="27913"/>
                  </a:lnTo>
                  <a:lnTo>
                    <a:pt x="9736" y="26868"/>
                  </a:lnTo>
                  <a:close/>
                  <a:moveTo>
                    <a:pt x="3053" y="28931"/>
                  </a:moveTo>
                  <a:lnTo>
                    <a:pt x="3053" y="29976"/>
                  </a:lnTo>
                  <a:lnTo>
                    <a:pt x="2008" y="29976"/>
                  </a:lnTo>
                  <a:lnTo>
                    <a:pt x="2008" y="28931"/>
                  </a:lnTo>
                  <a:close/>
                  <a:moveTo>
                    <a:pt x="6931" y="28931"/>
                  </a:moveTo>
                  <a:lnTo>
                    <a:pt x="6931" y="29976"/>
                  </a:lnTo>
                  <a:lnTo>
                    <a:pt x="5858" y="29976"/>
                  </a:lnTo>
                  <a:lnTo>
                    <a:pt x="5858" y="28931"/>
                  </a:lnTo>
                  <a:close/>
                  <a:moveTo>
                    <a:pt x="10781" y="28931"/>
                  </a:moveTo>
                  <a:lnTo>
                    <a:pt x="10781" y="29976"/>
                  </a:lnTo>
                  <a:lnTo>
                    <a:pt x="9736" y="29976"/>
                  </a:lnTo>
                  <a:lnTo>
                    <a:pt x="9736" y="28931"/>
                  </a:lnTo>
                  <a:close/>
                  <a:moveTo>
                    <a:pt x="3053" y="30993"/>
                  </a:moveTo>
                  <a:lnTo>
                    <a:pt x="3053" y="31516"/>
                  </a:lnTo>
                  <a:lnTo>
                    <a:pt x="2008" y="31516"/>
                  </a:lnTo>
                  <a:lnTo>
                    <a:pt x="2008" y="30993"/>
                  </a:lnTo>
                  <a:close/>
                  <a:moveTo>
                    <a:pt x="6931" y="30993"/>
                  </a:moveTo>
                  <a:lnTo>
                    <a:pt x="6931" y="31516"/>
                  </a:lnTo>
                  <a:lnTo>
                    <a:pt x="5858" y="31516"/>
                  </a:lnTo>
                  <a:lnTo>
                    <a:pt x="5858" y="30993"/>
                  </a:lnTo>
                  <a:close/>
                  <a:moveTo>
                    <a:pt x="10781" y="30993"/>
                  </a:moveTo>
                  <a:lnTo>
                    <a:pt x="10781" y="31516"/>
                  </a:lnTo>
                  <a:lnTo>
                    <a:pt x="9736" y="31516"/>
                  </a:lnTo>
                  <a:lnTo>
                    <a:pt x="9736" y="30993"/>
                  </a:lnTo>
                  <a:close/>
                  <a:moveTo>
                    <a:pt x="12733" y="1"/>
                  </a:moveTo>
                  <a:lnTo>
                    <a:pt x="1" y="4401"/>
                  </a:lnTo>
                  <a:lnTo>
                    <a:pt x="1" y="34321"/>
                  </a:lnTo>
                  <a:lnTo>
                    <a:pt x="12733" y="3432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8279017" y="3707521"/>
              <a:ext cx="462017" cy="1434927"/>
            </a:xfrm>
            <a:custGeom>
              <a:avLst/>
              <a:gdLst/>
              <a:ahLst/>
              <a:cxnLst/>
              <a:rect l="l" t="t" r="r" b="b"/>
              <a:pathLst>
                <a:path w="12733" h="39546" extrusionOk="0">
                  <a:moveTo>
                    <a:pt x="3218" y="6711"/>
                  </a:moveTo>
                  <a:lnTo>
                    <a:pt x="3218" y="7233"/>
                  </a:lnTo>
                  <a:lnTo>
                    <a:pt x="2173" y="7233"/>
                  </a:lnTo>
                  <a:lnTo>
                    <a:pt x="2173" y="6711"/>
                  </a:lnTo>
                  <a:close/>
                  <a:moveTo>
                    <a:pt x="7095" y="6711"/>
                  </a:moveTo>
                  <a:lnTo>
                    <a:pt x="7095" y="7233"/>
                  </a:lnTo>
                  <a:lnTo>
                    <a:pt x="6050" y="7233"/>
                  </a:lnTo>
                  <a:lnTo>
                    <a:pt x="6050" y="6711"/>
                  </a:lnTo>
                  <a:close/>
                  <a:moveTo>
                    <a:pt x="10945" y="6711"/>
                  </a:moveTo>
                  <a:lnTo>
                    <a:pt x="10945" y="7233"/>
                  </a:lnTo>
                  <a:lnTo>
                    <a:pt x="9900" y="7233"/>
                  </a:lnTo>
                  <a:lnTo>
                    <a:pt x="9900" y="6711"/>
                  </a:lnTo>
                  <a:close/>
                  <a:moveTo>
                    <a:pt x="3218" y="8278"/>
                  </a:moveTo>
                  <a:lnTo>
                    <a:pt x="3218" y="9296"/>
                  </a:lnTo>
                  <a:lnTo>
                    <a:pt x="2173" y="9296"/>
                  </a:lnTo>
                  <a:lnTo>
                    <a:pt x="2173" y="8278"/>
                  </a:lnTo>
                  <a:close/>
                  <a:moveTo>
                    <a:pt x="7095" y="8278"/>
                  </a:moveTo>
                  <a:lnTo>
                    <a:pt x="7095" y="9296"/>
                  </a:lnTo>
                  <a:lnTo>
                    <a:pt x="6050" y="9296"/>
                  </a:lnTo>
                  <a:lnTo>
                    <a:pt x="6050" y="8278"/>
                  </a:lnTo>
                  <a:close/>
                  <a:moveTo>
                    <a:pt x="10945" y="8278"/>
                  </a:moveTo>
                  <a:lnTo>
                    <a:pt x="10945" y="9296"/>
                  </a:lnTo>
                  <a:lnTo>
                    <a:pt x="9900" y="9296"/>
                  </a:lnTo>
                  <a:lnTo>
                    <a:pt x="9900" y="8278"/>
                  </a:lnTo>
                  <a:close/>
                  <a:moveTo>
                    <a:pt x="3218" y="10341"/>
                  </a:moveTo>
                  <a:lnTo>
                    <a:pt x="3218" y="11358"/>
                  </a:lnTo>
                  <a:lnTo>
                    <a:pt x="2173" y="11358"/>
                  </a:lnTo>
                  <a:lnTo>
                    <a:pt x="2173" y="10341"/>
                  </a:lnTo>
                  <a:close/>
                  <a:moveTo>
                    <a:pt x="7095" y="10341"/>
                  </a:moveTo>
                  <a:lnTo>
                    <a:pt x="7095" y="11358"/>
                  </a:lnTo>
                  <a:lnTo>
                    <a:pt x="6050" y="11358"/>
                  </a:lnTo>
                  <a:lnTo>
                    <a:pt x="6050" y="10341"/>
                  </a:lnTo>
                  <a:close/>
                  <a:moveTo>
                    <a:pt x="10945" y="10341"/>
                  </a:moveTo>
                  <a:lnTo>
                    <a:pt x="10945" y="11358"/>
                  </a:lnTo>
                  <a:lnTo>
                    <a:pt x="9900" y="11358"/>
                  </a:lnTo>
                  <a:lnTo>
                    <a:pt x="9900" y="10341"/>
                  </a:lnTo>
                  <a:close/>
                  <a:moveTo>
                    <a:pt x="3218" y="12403"/>
                  </a:moveTo>
                  <a:lnTo>
                    <a:pt x="3218" y="13421"/>
                  </a:lnTo>
                  <a:lnTo>
                    <a:pt x="2173" y="13421"/>
                  </a:lnTo>
                  <a:lnTo>
                    <a:pt x="2173" y="12403"/>
                  </a:lnTo>
                  <a:close/>
                  <a:moveTo>
                    <a:pt x="7095" y="12403"/>
                  </a:moveTo>
                  <a:lnTo>
                    <a:pt x="7095" y="13421"/>
                  </a:lnTo>
                  <a:lnTo>
                    <a:pt x="6050" y="13421"/>
                  </a:lnTo>
                  <a:lnTo>
                    <a:pt x="6050" y="12403"/>
                  </a:lnTo>
                  <a:close/>
                  <a:moveTo>
                    <a:pt x="10945" y="12403"/>
                  </a:moveTo>
                  <a:lnTo>
                    <a:pt x="10945" y="13421"/>
                  </a:lnTo>
                  <a:lnTo>
                    <a:pt x="9900" y="13421"/>
                  </a:lnTo>
                  <a:lnTo>
                    <a:pt x="9900" y="12403"/>
                  </a:lnTo>
                  <a:close/>
                  <a:moveTo>
                    <a:pt x="3218" y="14466"/>
                  </a:moveTo>
                  <a:lnTo>
                    <a:pt x="3218" y="15483"/>
                  </a:lnTo>
                  <a:lnTo>
                    <a:pt x="2173" y="15483"/>
                  </a:lnTo>
                  <a:lnTo>
                    <a:pt x="2173" y="14466"/>
                  </a:lnTo>
                  <a:close/>
                  <a:moveTo>
                    <a:pt x="7095" y="14466"/>
                  </a:moveTo>
                  <a:lnTo>
                    <a:pt x="7095" y="15483"/>
                  </a:lnTo>
                  <a:lnTo>
                    <a:pt x="6050" y="15483"/>
                  </a:lnTo>
                  <a:lnTo>
                    <a:pt x="6050" y="14466"/>
                  </a:lnTo>
                  <a:close/>
                  <a:moveTo>
                    <a:pt x="10945" y="14466"/>
                  </a:moveTo>
                  <a:lnTo>
                    <a:pt x="10945" y="15483"/>
                  </a:lnTo>
                  <a:lnTo>
                    <a:pt x="9900" y="15483"/>
                  </a:lnTo>
                  <a:lnTo>
                    <a:pt x="9900" y="14466"/>
                  </a:lnTo>
                  <a:close/>
                  <a:moveTo>
                    <a:pt x="3218" y="16528"/>
                  </a:moveTo>
                  <a:lnTo>
                    <a:pt x="3218" y="17546"/>
                  </a:lnTo>
                  <a:lnTo>
                    <a:pt x="2173" y="17546"/>
                  </a:lnTo>
                  <a:lnTo>
                    <a:pt x="2173" y="16528"/>
                  </a:lnTo>
                  <a:close/>
                  <a:moveTo>
                    <a:pt x="7095" y="16528"/>
                  </a:moveTo>
                  <a:lnTo>
                    <a:pt x="7095" y="17546"/>
                  </a:lnTo>
                  <a:lnTo>
                    <a:pt x="6050" y="17546"/>
                  </a:lnTo>
                  <a:lnTo>
                    <a:pt x="6050" y="16528"/>
                  </a:lnTo>
                  <a:close/>
                  <a:moveTo>
                    <a:pt x="10945" y="16528"/>
                  </a:moveTo>
                  <a:lnTo>
                    <a:pt x="10945" y="17546"/>
                  </a:lnTo>
                  <a:lnTo>
                    <a:pt x="9900" y="17546"/>
                  </a:lnTo>
                  <a:lnTo>
                    <a:pt x="9900" y="16528"/>
                  </a:lnTo>
                  <a:close/>
                  <a:moveTo>
                    <a:pt x="3218" y="18591"/>
                  </a:moveTo>
                  <a:lnTo>
                    <a:pt x="3218" y="19608"/>
                  </a:lnTo>
                  <a:lnTo>
                    <a:pt x="2173" y="19608"/>
                  </a:lnTo>
                  <a:lnTo>
                    <a:pt x="2173" y="18591"/>
                  </a:lnTo>
                  <a:close/>
                  <a:moveTo>
                    <a:pt x="7095" y="18591"/>
                  </a:moveTo>
                  <a:lnTo>
                    <a:pt x="7095" y="19608"/>
                  </a:lnTo>
                  <a:lnTo>
                    <a:pt x="6050" y="19608"/>
                  </a:lnTo>
                  <a:lnTo>
                    <a:pt x="6050" y="18591"/>
                  </a:lnTo>
                  <a:close/>
                  <a:moveTo>
                    <a:pt x="10945" y="18591"/>
                  </a:moveTo>
                  <a:lnTo>
                    <a:pt x="10945" y="19608"/>
                  </a:lnTo>
                  <a:lnTo>
                    <a:pt x="9900" y="19608"/>
                  </a:lnTo>
                  <a:lnTo>
                    <a:pt x="9900" y="18591"/>
                  </a:lnTo>
                  <a:close/>
                  <a:moveTo>
                    <a:pt x="3218" y="20653"/>
                  </a:moveTo>
                  <a:lnTo>
                    <a:pt x="3218" y="21671"/>
                  </a:lnTo>
                  <a:lnTo>
                    <a:pt x="2173" y="21671"/>
                  </a:lnTo>
                  <a:lnTo>
                    <a:pt x="2173" y="20653"/>
                  </a:lnTo>
                  <a:close/>
                  <a:moveTo>
                    <a:pt x="7095" y="20653"/>
                  </a:moveTo>
                  <a:lnTo>
                    <a:pt x="7095" y="21671"/>
                  </a:lnTo>
                  <a:lnTo>
                    <a:pt x="6050" y="21671"/>
                  </a:lnTo>
                  <a:lnTo>
                    <a:pt x="6050" y="20653"/>
                  </a:lnTo>
                  <a:close/>
                  <a:moveTo>
                    <a:pt x="10945" y="20653"/>
                  </a:moveTo>
                  <a:lnTo>
                    <a:pt x="10945" y="21671"/>
                  </a:lnTo>
                  <a:lnTo>
                    <a:pt x="9900" y="21671"/>
                  </a:lnTo>
                  <a:lnTo>
                    <a:pt x="9900" y="20653"/>
                  </a:lnTo>
                  <a:close/>
                  <a:moveTo>
                    <a:pt x="3218" y="22716"/>
                  </a:moveTo>
                  <a:lnTo>
                    <a:pt x="3218" y="23733"/>
                  </a:lnTo>
                  <a:lnTo>
                    <a:pt x="2173" y="23733"/>
                  </a:lnTo>
                  <a:lnTo>
                    <a:pt x="2173" y="22716"/>
                  </a:lnTo>
                  <a:close/>
                  <a:moveTo>
                    <a:pt x="7095" y="22716"/>
                  </a:moveTo>
                  <a:lnTo>
                    <a:pt x="7095" y="23733"/>
                  </a:lnTo>
                  <a:lnTo>
                    <a:pt x="6050" y="23733"/>
                  </a:lnTo>
                  <a:lnTo>
                    <a:pt x="6050" y="22716"/>
                  </a:lnTo>
                  <a:close/>
                  <a:moveTo>
                    <a:pt x="10945" y="22716"/>
                  </a:moveTo>
                  <a:lnTo>
                    <a:pt x="10945" y="23733"/>
                  </a:lnTo>
                  <a:lnTo>
                    <a:pt x="9900" y="23733"/>
                  </a:lnTo>
                  <a:lnTo>
                    <a:pt x="9900" y="22716"/>
                  </a:lnTo>
                  <a:close/>
                  <a:moveTo>
                    <a:pt x="3218" y="24778"/>
                  </a:moveTo>
                  <a:lnTo>
                    <a:pt x="3218" y="25796"/>
                  </a:lnTo>
                  <a:lnTo>
                    <a:pt x="2173" y="25796"/>
                  </a:lnTo>
                  <a:lnTo>
                    <a:pt x="2173" y="24778"/>
                  </a:lnTo>
                  <a:close/>
                  <a:moveTo>
                    <a:pt x="7095" y="24778"/>
                  </a:moveTo>
                  <a:lnTo>
                    <a:pt x="7095" y="25796"/>
                  </a:lnTo>
                  <a:lnTo>
                    <a:pt x="6050" y="25796"/>
                  </a:lnTo>
                  <a:lnTo>
                    <a:pt x="6050" y="24778"/>
                  </a:lnTo>
                  <a:close/>
                  <a:moveTo>
                    <a:pt x="10945" y="24778"/>
                  </a:moveTo>
                  <a:lnTo>
                    <a:pt x="10945" y="25796"/>
                  </a:lnTo>
                  <a:lnTo>
                    <a:pt x="9900" y="25796"/>
                  </a:lnTo>
                  <a:lnTo>
                    <a:pt x="9900" y="24778"/>
                  </a:lnTo>
                  <a:close/>
                  <a:moveTo>
                    <a:pt x="3218" y="26841"/>
                  </a:moveTo>
                  <a:lnTo>
                    <a:pt x="3218" y="27858"/>
                  </a:lnTo>
                  <a:lnTo>
                    <a:pt x="2173" y="27858"/>
                  </a:lnTo>
                  <a:lnTo>
                    <a:pt x="2173" y="26841"/>
                  </a:lnTo>
                  <a:close/>
                  <a:moveTo>
                    <a:pt x="7095" y="26841"/>
                  </a:moveTo>
                  <a:lnTo>
                    <a:pt x="7095" y="27858"/>
                  </a:lnTo>
                  <a:lnTo>
                    <a:pt x="6050" y="27858"/>
                  </a:lnTo>
                  <a:lnTo>
                    <a:pt x="6050" y="26841"/>
                  </a:lnTo>
                  <a:close/>
                  <a:moveTo>
                    <a:pt x="10945" y="26841"/>
                  </a:moveTo>
                  <a:lnTo>
                    <a:pt x="10945" y="27858"/>
                  </a:lnTo>
                  <a:lnTo>
                    <a:pt x="9900" y="27858"/>
                  </a:lnTo>
                  <a:lnTo>
                    <a:pt x="9900" y="26841"/>
                  </a:lnTo>
                  <a:close/>
                  <a:moveTo>
                    <a:pt x="3218" y="28903"/>
                  </a:moveTo>
                  <a:lnTo>
                    <a:pt x="3218" y="29921"/>
                  </a:lnTo>
                  <a:lnTo>
                    <a:pt x="2173" y="29921"/>
                  </a:lnTo>
                  <a:lnTo>
                    <a:pt x="2173" y="28903"/>
                  </a:lnTo>
                  <a:close/>
                  <a:moveTo>
                    <a:pt x="7095" y="28903"/>
                  </a:moveTo>
                  <a:lnTo>
                    <a:pt x="7095" y="29921"/>
                  </a:lnTo>
                  <a:lnTo>
                    <a:pt x="6050" y="29921"/>
                  </a:lnTo>
                  <a:lnTo>
                    <a:pt x="6050" y="28903"/>
                  </a:lnTo>
                  <a:close/>
                  <a:moveTo>
                    <a:pt x="10945" y="28903"/>
                  </a:moveTo>
                  <a:lnTo>
                    <a:pt x="10945" y="29921"/>
                  </a:lnTo>
                  <a:lnTo>
                    <a:pt x="9900" y="29921"/>
                  </a:lnTo>
                  <a:lnTo>
                    <a:pt x="9900" y="28903"/>
                  </a:lnTo>
                  <a:close/>
                  <a:moveTo>
                    <a:pt x="3218" y="30966"/>
                  </a:moveTo>
                  <a:lnTo>
                    <a:pt x="3218" y="31983"/>
                  </a:lnTo>
                  <a:lnTo>
                    <a:pt x="2173" y="31983"/>
                  </a:lnTo>
                  <a:lnTo>
                    <a:pt x="2173" y="30966"/>
                  </a:lnTo>
                  <a:close/>
                  <a:moveTo>
                    <a:pt x="7095" y="30966"/>
                  </a:moveTo>
                  <a:lnTo>
                    <a:pt x="7095" y="31983"/>
                  </a:lnTo>
                  <a:lnTo>
                    <a:pt x="6050" y="31983"/>
                  </a:lnTo>
                  <a:lnTo>
                    <a:pt x="6050" y="30966"/>
                  </a:lnTo>
                  <a:close/>
                  <a:moveTo>
                    <a:pt x="10945" y="30966"/>
                  </a:moveTo>
                  <a:lnTo>
                    <a:pt x="10945" y="31983"/>
                  </a:lnTo>
                  <a:lnTo>
                    <a:pt x="9900" y="31983"/>
                  </a:lnTo>
                  <a:lnTo>
                    <a:pt x="9900" y="30966"/>
                  </a:lnTo>
                  <a:close/>
                  <a:moveTo>
                    <a:pt x="3218" y="33028"/>
                  </a:moveTo>
                  <a:lnTo>
                    <a:pt x="3218" y="34046"/>
                  </a:lnTo>
                  <a:lnTo>
                    <a:pt x="2173" y="34046"/>
                  </a:lnTo>
                  <a:lnTo>
                    <a:pt x="2173" y="33028"/>
                  </a:lnTo>
                  <a:close/>
                  <a:moveTo>
                    <a:pt x="7095" y="33028"/>
                  </a:moveTo>
                  <a:lnTo>
                    <a:pt x="7095" y="34046"/>
                  </a:lnTo>
                  <a:lnTo>
                    <a:pt x="6050" y="34046"/>
                  </a:lnTo>
                  <a:lnTo>
                    <a:pt x="6050" y="33028"/>
                  </a:lnTo>
                  <a:close/>
                  <a:moveTo>
                    <a:pt x="10945" y="33028"/>
                  </a:moveTo>
                  <a:lnTo>
                    <a:pt x="10945" y="34046"/>
                  </a:lnTo>
                  <a:lnTo>
                    <a:pt x="9900" y="34046"/>
                  </a:lnTo>
                  <a:lnTo>
                    <a:pt x="9900" y="33028"/>
                  </a:lnTo>
                  <a:close/>
                  <a:moveTo>
                    <a:pt x="3218" y="35091"/>
                  </a:moveTo>
                  <a:lnTo>
                    <a:pt x="3218" y="35613"/>
                  </a:lnTo>
                  <a:lnTo>
                    <a:pt x="2173" y="35613"/>
                  </a:lnTo>
                  <a:lnTo>
                    <a:pt x="2173" y="35091"/>
                  </a:lnTo>
                  <a:close/>
                  <a:moveTo>
                    <a:pt x="7095" y="35091"/>
                  </a:moveTo>
                  <a:lnTo>
                    <a:pt x="7095" y="35613"/>
                  </a:lnTo>
                  <a:lnTo>
                    <a:pt x="6050" y="35613"/>
                  </a:lnTo>
                  <a:lnTo>
                    <a:pt x="6050" y="35091"/>
                  </a:lnTo>
                  <a:close/>
                  <a:moveTo>
                    <a:pt x="10945" y="35091"/>
                  </a:moveTo>
                  <a:lnTo>
                    <a:pt x="10945" y="35613"/>
                  </a:lnTo>
                  <a:lnTo>
                    <a:pt x="9900" y="35613"/>
                  </a:lnTo>
                  <a:lnTo>
                    <a:pt x="9900" y="35091"/>
                  </a:lnTo>
                  <a:close/>
                  <a:moveTo>
                    <a:pt x="6353" y="1"/>
                  </a:moveTo>
                  <a:lnTo>
                    <a:pt x="0" y="5226"/>
                  </a:lnTo>
                  <a:lnTo>
                    <a:pt x="0" y="39546"/>
                  </a:lnTo>
                  <a:lnTo>
                    <a:pt x="12733" y="39546"/>
                  </a:lnTo>
                  <a:lnTo>
                    <a:pt x="12733" y="5226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6964905" y="4332167"/>
              <a:ext cx="401167" cy="810280"/>
            </a:xfrm>
            <a:custGeom>
              <a:avLst/>
              <a:gdLst/>
              <a:ahLst/>
              <a:cxnLst/>
              <a:rect l="l" t="t" r="r" b="b"/>
              <a:pathLst>
                <a:path w="11056" h="22331" extrusionOk="0">
                  <a:moveTo>
                    <a:pt x="3686" y="1458"/>
                  </a:moveTo>
                  <a:lnTo>
                    <a:pt x="3686" y="2008"/>
                  </a:lnTo>
                  <a:lnTo>
                    <a:pt x="2613" y="2008"/>
                  </a:lnTo>
                  <a:lnTo>
                    <a:pt x="2613" y="1458"/>
                  </a:lnTo>
                  <a:close/>
                  <a:moveTo>
                    <a:pt x="6491" y="1458"/>
                  </a:moveTo>
                  <a:lnTo>
                    <a:pt x="6491" y="2008"/>
                  </a:lnTo>
                  <a:lnTo>
                    <a:pt x="5446" y="2008"/>
                  </a:lnTo>
                  <a:lnTo>
                    <a:pt x="5446" y="1458"/>
                  </a:lnTo>
                  <a:close/>
                  <a:moveTo>
                    <a:pt x="9296" y="1458"/>
                  </a:moveTo>
                  <a:lnTo>
                    <a:pt x="9296" y="2008"/>
                  </a:lnTo>
                  <a:lnTo>
                    <a:pt x="8251" y="2008"/>
                  </a:lnTo>
                  <a:lnTo>
                    <a:pt x="8251" y="1458"/>
                  </a:lnTo>
                  <a:close/>
                  <a:moveTo>
                    <a:pt x="3686" y="2998"/>
                  </a:moveTo>
                  <a:lnTo>
                    <a:pt x="3686" y="4016"/>
                  </a:lnTo>
                  <a:lnTo>
                    <a:pt x="2613" y="4016"/>
                  </a:lnTo>
                  <a:lnTo>
                    <a:pt x="2613" y="2998"/>
                  </a:lnTo>
                  <a:close/>
                  <a:moveTo>
                    <a:pt x="6491" y="2998"/>
                  </a:moveTo>
                  <a:lnTo>
                    <a:pt x="6491" y="4016"/>
                  </a:lnTo>
                  <a:lnTo>
                    <a:pt x="5446" y="4016"/>
                  </a:lnTo>
                  <a:lnTo>
                    <a:pt x="5446" y="2998"/>
                  </a:lnTo>
                  <a:close/>
                  <a:moveTo>
                    <a:pt x="9296" y="2998"/>
                  </a:moveTo>
                  <a:lnTo>
                    <a:pt x="9296" y="4016"/>
                  </a:lnTo>
                  <a:lnTo>
                    <a:pt x="8251" y="4016"/>
                  </a:lnTo>
                  <a:lnTo>
                    <a:pt x="8251" y="2998"/>
                  </a:lnTo>
                  <a:close/>
                  <a:moveTo>
                    <a:pt x="3686" y="5033"/>
                  </a:moveTo>
                  <a:lnTo>
                    <a:pt x="3686" y="6051"/>
                  </a:lnTo>
                  <a:lnTo>
                    <a:pt x="2613" y="6051"/>
                  </a:lnTo>
                  <a:lnTo>
                    <a:pt x="2613" y="5033"/>
                  </a:lnTo>
                  <a:close/>
                  <a:moveTo>
                    <a:pt x="6491" y="5033"/>
                  </a:moveTo>
                  <a:lnTo>
                    <a:pt x="6491" y="6051"/>
                  </a:lnTo>
                  <a:lnTo>
                    <a:pt x="5446" y="6051"/>
                  </a:lnTo>
                  <a:lnTo>
                    <a:pt x="5446" y="5033"/>
                  </a:lnTo>
                  <a:close/>
                  <a:moveTo>
                    <a:pt x="9296" y="5033"/>
                  </a:moveTo>
                  <a:lnTo>
                    <a:pt x="9296" y="6051"/>
                  </a:lnTo>
                  <a:lnTo>
                    <a:pt x="8251" y="6051"/>
                  </a:lnTo>
                  <a:lnTo>
                    <a:pt x="8251" y="5033"/>
                  </a:lnTo>
                  <a:close/>
                  <a:moveTo>
                    <a:pt x="3686" y="7068"/>
                  </a:moveTo>
                  <a:lnTo>
                    <a:pt x="3686" y="8058"/>
                  </a:lnTo>
                  <a:lnTo>
                    <a:pt x="2613" y="8058"/>
                  </a:lnTo>
                  <a:lnTo>
                    <a:pt x="2613" y="7068"/>
                  </a:lnTo>
                  <a:close/>
                  <a:moveTo>
                    <a:pt x="6491" y="7068"/>
                  </a:moveTo>
                  <a:lnTo>
                    <a:pt x="6491" y="8058"/>
                  </a:lnTo>
                  <a:lnTo>
                    <a:pt x="5446" y="8058"/>
                  </a:lnTo>
                  <a:lnTo>
                    <a:pt x="5446" y="7068"/>
                  </a:lnTo>
                  <a:close/>
                  <a:moveTo>
                    <a:pt x="9296" y="7068"/>
                  </a:moveTo>
                  <a:lnTo>
                    <a:pt x="9296" y="8058"/>
                  </a:lnTo>
                  <a:lnTo>
                    <a:pt x="8251" y="8058"/>
                  </a:lnTo>
                  <a:lnTo>
                    <a:pt x="8251" y="7068"/>
                  </a:lnTo>
                  <a:close/>
                  <a:moveTo>
                    <a:pt x="3686" y="9076"/>
                  </a:moveTo>
                  <a:lnTo>
                    <a:pt x="3686" y="10093"/>
                  </a:lnTo>
                  <a:lnTo>
                    <a:pt x="2613" y="10093"/>
                  </a:lnTo>
                  <a:lnTo>
                    <a:pt x="2613" y="9076"/>
                  </a:lnTo>
                  <a:close/>
                  <a:moveTo>
                    <a:pt x="6491" y="9076"/>
                  </a:moveTo>
                  <a:lnTo>
                    <a:pt x="6491" y="10093"/>
                  </a:lnTo>
                  <a:lnTo>
                    <a:pt x="5446" y="10093"/>
                  </a:lnTo>
                  <a:lnTo>
                    <a:pt x="5446" y="9076"/>
                  </a:lnTo>
                  <a:close/>
                  <a:moveTo>
                    <a:pt x="9296" y="9076"/>
                  </a:moveTo>
                  <a:lnTo>
                    <a:pt x="9296" y="10093"/>
                  </a:lnTo>
                  <a:lnTo>
                    <a:pt x="8251" y="10093"/>
                  </a:lnTo>
                  <a:lnTo>
                    <a:pt x="8251" y="9076"/>
                  </a:lnTo>
                  <a:close/>
                  <a:moveTo>
                    <a:pt x="3686" y="11111"/>
                  </a:moveTo>
                  <a:lnTo>
                    <a:pt x="3686" y="12128"/>
                  </a:lnTo>
                  <a:lnTo>
                    <a:pt x="2613" y="12128"/>
                  </a:lnTo>
                  <a:lnTo>
                    <a:pt x="2613" y="11111"/>
                  </a:lnTo>
                  <a:close/>
                  <a:moveTo>
                    <a:pt x="6491" y="11111"/>
                  </a:moveTo>
                  <a:lnTo>
                    <a:pt x="6491" y="12128"/>
                  </a:lnTo>
                  <a:lnTo>
                    <a:pt x="5446" y="12128"/>
                  </a:lnTo>
                  <a:lnTo>
                    <a:pt x="5446" y="11111"/>
                  </a:lnTo>
                  <a:close/>
                  <a:moveTo>
                    <a:pt x="9296" y="11111"/>
                  </a:moveTo>
                  <a:lnTo>
                    <a:pt x="9296" y="12128"/>
                  </a:lnTo>
                  <a:lnTo>
                    <a:pt x="8251" y="12128"/>
                  </a:lnTo>
                  <a:lnTo>
                    <a:pt x="8251" y="11111"/>
                  </a:lnTo>
                  <a:close/>
                  <a:moveTo>
                    <a:pt x="3686" y="13118"/>
                  </a:moveTo>
                  <a:lnTo>
                    <a:pt x="3686" y="14136"/>
                  </a:lnTo>
                  <a:lnTo>
                    <a:pt x="2613" y="14136"/>
                  </a:lnTo>
                  <a:lnTo>
                    <a:pt x="2613" y="13118"/>
                  </a:lnTo>
                  <a:close/>
                  <a:moveTo>
                    <a:pt x="6491" y="13118"/>
                  </a:moveTo>
                  <a:lnTo>
                    <a:pt x="6491" y="14136"/>
                  </a:lnTo>
                  <a:lnTo>
                    <a:pt x="5446" y="14136"/>
                  </a:lnTo>
                  <a:lnTo>
                    <a:pt x="5446" y="13118"/>
                  </a:lnTo>
                  <a:close/>
                  <a:moveTo>
                    <a:pt x="9296" y="13118"/>
                  </a:moveTo>
                  <a:lnTo>
                    <a:pt x="9296" y="14136"/>
                  </a:lnTo>
                  <a:lnTo>
                    <a:pt x="8251" y="14136"/>
                  </a:lnTo>
                  <a:lnTo>
                    <a:pt x="8251" y="13118"/>
                  </a:lnTo>
                  <a:close/>
                  <a:moveTo>
                    <a:pt x="3686" y="15153"/>
                  </a:moveTo>
                  <a:lnTo>
                    <a:pt x="3686" y="16171"/>
                  </a:lnTo>
                  <a:lnTo>
                    <a:pt x="2613" y="16171"/>
                  </a:lnTo>
                  <a:lnTo>
                    <a:pt x="2613" y="15153"/>
                  </a:lnTo>
                  <a:close/>
                  <a:moveTo>
                    <a:pt x="6491" y="15153"/>
                  </a:moveTo>
                  <a:lnTo>
                    <a:pt x="6491" y="16171"/>
                  </a:lnTo>
                  <a:lnTo>
                    <a:pt x="5446" y="16171"/>
                  </a:lnTo>
                  <a:lnTo>
                    <a:pt x="5446" y="15153"/>
                  </a:lnTo>
                  <a:close/>
                  <a:moveTo>
                    <a:pt x="9296" y="15153"/>
                  </a:moveTo>
                  <a:lnTo>
                    <a:pt x="9296" y="16171"/>
                  </a:lnTo>
                  <a:lnTo>
                    <a:pt x="8251" y="16171"/>
                  </a:lnTo>
                  <a:lnTo>
                    <a:pt x="8251" y="15153"/>
                  </a:lnTo>
                  <a:close/>
                  <a:moveTo>
                    <a:pt x="3686" y="17188"/>
                  </a:moveTo>
                  <a:lnTo>
                    <a:pt x="3686" y="18178"/>
                  </a:lnTo>
                  <a:lnTo>
                    <a:pt x="2613" y="18178"/>
                  </a:lnTo>
                  <a:lnTo>
                    <a:pt x="2613" y="17188"/>
                  </a:lnTo>
                  <a:close/>
                  <a:moveTo>
                    <a:pt x="6491" y="17188"/>
                  </a:moveTo>
                  <a:lnTo>
                    <a:pt x="6491" y="18178"/>
                  </a:lnTo>
                  <a:lnTo>
                    <a:pt x="5446" y="18178"/>
                  </a:lnTo>
                  <a:lnTo>
                    <a:pt x="5446" y="17188"/>
                  </a:lnTo>
                  <a:close/>
                  <a:moveTo>
                    <a:pt x="9296" y="17188"/>
                  </a:moveTo>
                  <a:lnTo>
                    <a:pt x="9296" y="18178"/>
                  </a:lnTo>
                  <a:lnTo>
                    <a:pt x="8251" y="18178"/>
                  </a:lnTo>
                  <a:lnTo>
                    <a:pt x="8251" y="17188"/>
                  </a:lnTo>
                  <a:close/>
                  <a:moveTo>
                    <a:pt x="3686" y="19196"/>
                  </a:moveTo>
                  <a:lnTo>
                    <a:pt x="3686" y="19718"/>
                  </a:lnTo>
                  <a:lnTo>
                    <a:pt x="2613" y="19718"/>
                  </a:lnTo>
                  <a:lnTo>
                    <a:pt x="2613" y="19196"/>
                  </a:lnTo>
                  <a:close/>
                  <a:moveTo>
                    <a:pt x="6491" y="19196"/>
                  </a:moveTo>
                  <a:lnTo>
                    <a:pt x="6491" y="19718"/>
                  </a:lnTo>
                  <a:lnTo>
                    <a:pt x="5446" y="19718"/>
                  </a:lnTo>
                  <a:lnTo>
                    <a:pt x="5446" y="19196"/>
                  </a:lnTo>
                  <a:close/>
                  <a:moveTo>
                    <a:pt x="9296" y="19196"/>
                  </a:moveTo>
                  <a:lnTo>
                    <a:pt x="9296" y="19718"/>
                  </a:lnTo>
                  <a:lnTo>
                    <a:pt x="8251" y="19718"/>
                  </a:lnTo>
                  <a:lnTo>
                    <a:pt x="8251" y="19196"/>
                  </a:lnTo>
                  <a:close/>
                  <a:moveTo>
                    <a:pt x="1" y="1"/>
                  </a:moveTo>
                  <a:lnTo>
                    <a:pt x="1" y="22331"/>
                  </a:lnTo>
                  <a:lnTo>
                    <a:pt x="11056" y="22331"/>
                  </a:lnTo>
                  <a:lnTo>
                    <a:pt x="110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7821038" y="4332167"/>
              <a:ext cx="462997" cy="810280"/>
            </a:xfrm>
            <a:custGeom>
              <a:avLst/>
              <a:gdLst/>
              <a:ahLst/>
              <a:cxnLst/>
              <a:rect l="l" t="t" r="r" b="b"/>
              <a:pathLst>
                <a:path w="12760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2760" y="22331"/>
                  </a:lnTo>
                  <a:lnTo>
                    <a:pt x="127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8731978" y="4332167"/>
              <a:ext cx="384186" cy="810280"/>
            </a:xfrm>
            <a:custGeom>
              <a:avLst/>
              <a:gdLst/>
              <a:ahLst/>
              <a:cxnLst/>
              <a:rect l="l" t="t" r="r" b="b"/>
              <a:pathLst>
                <a:path w="10588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0588" y="22331"/>
                  </a:lnTo>
                  <a:lnTo>
                    <a:pt x="10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5"/>
          <p:cNvSpPr/>
          <p:nvPr/>
        </p:nvSpPr>
        <p:spPr>
          <a:xfrm rot="2700000">
            <a:off x="6738129" y="3911694"/>
            <a:ext cx="2488470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5"/>
          <p:cNvSpPr/>
          <p:nvPr/>
        </p:nvSpPr>
        <p:spPr>
          <a:xfrm rot="-2700000" flipH="1">
            <a:off x="-44821" y="3911694"/>
            <a:ext cx="2488470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5"/>
          <p:cNvSpPr/>
          <p:nvPr/>
        </p:nvSpPr>
        <p:spPr>
          <a:xfrm rot="7316661" flipH="1">
            <a:off x="3498927" y="-1587498"/>
            <a:ext cx="2488369" cy="2578381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/>
          <p:cNvSpPr/>
          <p:nvPr/>
        </p:nvSpPr>
        <p:spPr>
          <a:xfrm rot="-5400000" flipH="1">
            <a:off x="7666173" y="3600354"/>
            <a:ext cx="2136503" cy="1421683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6"/>
          <p:cNvSpPr/>
          <p:nvPr/>
        </p:nvSpPr>
        <p:spPr>
          <a:xfrm rot="528382" flipH="1">
            <a:off x="-1092355" y="2935177"/>
            <a:ext cx="2488327" cy="2578338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6"/>
          <p:cNvSpPr/>
          <p:nvPr/>
        </p:nvSpPr>
        <p:spPr>
          <a:xfrm>
            <a:off x="271725" y="161314"/>
            <a:ext cx="2009253" cy="56516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36"/>
          <p:cNvSpPr/>
          <p:nvPr/>
        </p:nvSpPr>
        <p:spPr>
          <a:xfrm>
            <a:off x="8023575" y="161314"/>
            <a:ext cx="2009253" cy="56516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7"/>
          <p:cNvSpPr/>
          <p:nvPr/>
        </p:nvSpPr>
        <p:spPr>
          <a:xfrm>
            <a:off x="6949875" y="255589"/>
            <a:ext cx="2009253" cy="56516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7"/>
          <p:cNvSpPr/>
          <p:nvPr/>
        </p:nvSpPr>
        <p:spPr>
          <a:xfrm>
            <a:off x="301425" y="4322739"/>
            <a:ext cx="2009253" cy="56516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37"/>
          <p:cNvSpPr/>
          <p:nvPr/>
        </p:nvSpPr>
        <p:spPr>
          <a:xfrm rot="3042636" flipH="1">
            <a:off x="-1111237" y="-493703"/>
            <a:ext cx="2488186" cy="2578192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7"/>
          <p:cNvSpPr/>
          <p:nvPr/>
        </p:nvSpPr>
        <p:spPr>
          <a:xfrm rot="-7035021" flipH="1">
            <a:off x="7421445" y="3182920"/>
            <a:ext cx="2488174" cy="2578179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168400" y="-308877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7518206" y="3835476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 rot="10054946" flipH="1">
            <a:off x="7723969" y="-304579"/>
            <a:ext cx="1854007" cy="1233703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rot="-2700000" flipH="1">
            <a:off x="-591783" y="3812215"/>
            <a:ext cx="2488470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3482726" y="1855038"/>
            <a:ext cx="46464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3482725" y="1192963"/>
            <a:ext cx="4646400" cy="6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46" name="Google Shape;46;p7"/>
          <p:cNvSpPr/>
          <p:nvPr/>
        </p:nvSpPr>
        <p:spPr>
          <a:xfrm rot="10800000">
            <a:off x="-80469" y="-184049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6802125" y="2880451"/>
            <a:ext cx="4089539" cy="4237470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7"/>
          <p:cNvSpPr/>
          <p:nvPr/>
        </p:nvSpPr>
        <p:spPr>
          <a:xfrm rot="8323505" flipH="1">
            <a:off x="7275948" y="-1056002"/>
            <a:ext cx="2488675" cy="2578698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-1114425" y="2831898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 flipH="1">
            <a:off x="3953589" y="1423750"/>
            <a:ext cx="4480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1"/>
          </p:nvPr>
        </p:nvSpPr>
        <p:spPr>
          <a:xfrm flipH="1">
            <a:off x="3953600" y="2171750"/>
            <a:ext cx="4480800" cy="15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/>
          <p:nvPr/>
        </p:nvSpPr>
        <p:spPr>
          <a:xfrm rot="-5400000" flipH="1">
            <a:off x="7600170" y="4161547"/>
            <a:ext cx="1853987" cy="1233690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/>
          <p:nvPr/>
        </p:nvSpPr>
        <p:spPr>
          <a:xfrm rot="9930742" flipH="1">
            <a:off x="7370102" y="-751111"/>
            <a:ext cx="2488552" cy="2578571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title" hasCustomPrompt="1"/>
          </p:nvPr>
        </p:nvSpPr>
        <p:spPr>
          <a:xfrm>
            <a:off x="2071650" y="1866963"/>
            <a:ext cx="5000700" cy="9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6" name="Google Shape;66;p11"/>
          <p:cNvSpPr txBox="1">
            <a:spLocks noGrp="1"/>
          </p:cNvSpPr>
          <p:nvPr>
            <p:ph type="subTitle" idx="1"/>
          </p:nvPr>
        </p:nvSpPr>
        <p:spPr>
          <a:xfrm>
            <a:off x="2071650" y="2828038"/>
            <a:ext cx="5000700" cy="4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7" name="Google Shape;67;p11"/>
          <p:cNvSpPr/>
          <p:nvPr/>
        </p:nvSpPr>
        <p:spPr>
          <a:xfrm rot="-9714778">
            <a:off x="-620820" y="-637422"/>
            <a:ext cx="2488626" cy="2578648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1"/>
          <p:cNvSpPr/>
          <p:nvPr/>
        </p:nvSpPr>
        <p:spPr>
          <a:xfrm rot="-5400000">
            <a:off x="7349031" y="60326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2" hasCustomPrompt="1"/>
          </p:nvPr>
        </p:nvSpPr>
        <p:spPr>
          <a:xfrm>
            <a:off x="3313525" y="1509475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720000" y="1674700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3" hasCustomPrompt="1"/>
          </p:nvPr>
        </p:nvSpPr>
        <p:spPr>
          <a:xfrm>
            <a:off x="5010150" y="1509475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4"/>
          </p:nvPr>
        </p:nvSpPr>
        <p:spPr>
          <a:xfrm>
            <a:off x="5896175" y="1674700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5" hasCustomPrompt="1"/>
          </p:nvPr>
        </p:nvSpPr>
        <p:spPr>
          <a:xfrm>
            <a:off x="3313525" y="2680753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6"/>
          </p:nvPr>
        </p:nvSpPr>
        <p:spPr>
          <a:xfrm>
            <a:off x="720000" y="2849175"/>
            <a:ext cx="25296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7" hasCustomPrompt="1"/>
          </p:nvPr>
        </p:nvSpPr>
        <p:spPr>
          <a:xfrm>
            <a:off x="5010150" y="2680753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8"/>
          </p:nvPr>
        </p:nvSpPr>
        <p:spPr>
          <a:xfrm>
            <a:off x="5896175" y="2849612"/>
            <a:ext cx="2529600" cy="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9" hasCustomPrompt="1"/>
          </p:nvPr>
        </p:nvSpPr>
        <p:spPr>
          <a:xfrm>
            <a:off x="3313525" y="3855801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3"/>
          </p:nvPr>
        </p:nvSpPr>
        <p:spPr>
          <a:xfrm>
            <a:off x="720000" y="4024226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14" hasCustomPrompt="1"/>
          </p:nvPr>
        </p:nvSpPr>
        <p:spPr>
          <a:xfrm>
            <a:off x="5010150" y="3855801"/>
            <a:ext cx="82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5"/>
          </p:nvPr>
        </p:nvSpPr>
        <p:spPr>
          <a:xfrm>
            <a:off x="5896175" y="4024225"/>
            <a:ext cx="2529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6"/>
          </p:nvPr>
        </p:nvSpPr>
        <p:spPr>
          <a:xfrm>
            <a:off x="720025" y="135552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7"/>
          </p:nvPr>
        </p:nvSpPr>
        <p:spPr>
          <a:xfrm>
            <a:off x="720025" y="253217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8"/>
          </p:nvPr>
        </p:nvSpPr>
        <p:spPr>
          <a:xfrm>
            <a:off x="720025" y="3708578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9"/>
          </p:nvPr>
        </p:nvSpPr>
        <p:spPr>
          <a:xfrm>
            <a:off x="5896175" y="135552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20"/>
          </p:nvPr>
        </p:nvSpPr>
        <p:spPr>
          <a:xfrm>
            <a:off x="5896175" y="253217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1"/>
          </p:nvPr>
        </p:nvSpPr>
        <p:spPr>
          <a:xfrm>
            <a:off x="5896175" y="3708578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/>
          <p:nvPr/>
        </p:nvSpPr>
        <p:spPr>
          <a:xfrm rot="10800000">
            <a:off x="-71505" y="-906274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3"/>
          <p:cNvSpPr/>
          <p:nvPr/>
        </p:nvSpPr>
        <p:spPr>
          <a:xfrm rot="10800000" flipH="1">
            <a:off x="7409011" y="-335853"/>
            <a:ext cx="1853987" cy="1233690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3"/>
          <p:cNvSpPr/>
          <p:nvPr/>
        </p:nvSpPr>
        <p:spPr>
          <a:xfrm rot="-1444326">
            <a:off x="8004866" y="2478506"/>
            <a:ext cx="2488753" cy="2578779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3"/>
          <p:cNvSpPr/>
          <p:nvPr/>
        </p:nvSpPr>
        <p:spPr>
          <a:xfrm flipH="1">
            <a:off x="-2037222" y="4605325"/>
            <a:ext cx="3566886" cy="1003213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3"/>
          <p:cNvSpPr/>
          <p:nvPr/>
        </p:nvSpPr>
        <p:spPr>
          <a:xfrm flipH="1">
            <a:off x="3112595" y="4605325"/>
            <a:ext cx="2783581" cy="782903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title"/>
          </p:nvPr>
        </p:nvSpPr>
        <p:spPr>
          <a:xfrm>
            <a:off x="2821919" y="1209600"/>
            <a:ext cx="5283000" cy="1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2" hasCustomPrompt="1"/>
          </p:nvPr>
        </p:nvSpPr>
        <p:spPr>
          <a:xfrm>
            <a:off x="1039055" y="1469763"/>
            <a:ext cx="1626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1"/>
          </p:nvPr>
        </p:nvSpPr>
        <p:spPr>
          <a:xfrm>
            <a:off x="2821945" y="2160750"/>
            <a:ext cx="5283000" cy="4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/>
          <p:nvPr/>
        </p:nvSpPr>
        <p:spPr>
          <a:xfrm rot="10800000">
            <a:off x="-80469" y="-184049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/>
          <p:nvPr/>
        </p:nvSpPr>
        <p:spPr>
          <a:xfrm rot="8323505" flipH="1">
            <a:off x="6809048" y="-1103627"/>
            <a:ext cx="2488675" cy="2578698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/>
          <p:nvPr/>
        </p:nvSpPr>
        <p:spPr>
          <a:xfrm rot="2572282">
            <a:off x="6335528" y="2242922"/>
            <a:ext cx="4089534" cy="423746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 rot="-2572282" flipH="1">
            <a:off x="-646297" y="2242922"/>
            <a:ext cx="4089534" cy="423746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2345546" y="273800"/>
            <a:ext cx="1626579" cy="45753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" name="Google Shape;104;p14"/>
          <p:cNvGrpSpPr/>
          <p:nvPr/>
        </p:nvGrpSpPr>
        <p:grpSpPr>
          <a:xfrm>
            <a:off x="22" y="3770293"/>
            <a:ext cx="5011563" cy="1384038"/>
            <a:chOff x="22" y="3770293"/>
            <a:chExt cx="5011563" cy="1384038"/>
          </a:xfrm>
        </p:grpSpPr>
        <p:sp>
          <p:nvSpPr>
            <p:cNvPr id="105" name="Google Shape;105;p14"/>
            <p:cNvSpPr/>
            <p:nvPr/>
          </p:nvSpPr>
          <p:spPr>
            <a:xfrm>
              <a:off x="312512" y="3770293"/>
              <a:ext cx="359007" cy="1384036"/>
            </a:xfrm>
            <a:custGeom>
              <a:avLst/>
              <a:gdLst/>
              <a:ahLst/>
              <a:cxnLst/>
              <a:rect l="l" t="t" r="r" b="b"/>
              <a:pathLst>
                <a:path w="12733" h="49088" extrusionOk="0">
                  <a:moveTo>
                    <a:pt x="3410" y="17133"/>
                  </a:moveTo>
                  <a:lnTo>
                    <a:pt x="3410" y="17656"/>
                  </a:lnTo>
                  <a:lnTo>
                    <a:pt x="2365" y="17656"/>
                  </a:lnTo>
                  <a:lnTo>
                    <a:pt x="2365" y="17133"/>
                  </a:lnTo>
                  <a:close/>
                  <a:moveTo>
                    <a:pt x="7260" y="17133"/>
                  </a:moveTo>
                  <a:lnTo>
                    <a:pt x="7260" y="17656"/>
                  </a:lnTo>
                  <a:lnTo>
                    <a:pt x="6215" y="17656"/>
                  </a:lnTo>
                  <a:lnTo>
                    <a:pt x="6215" y="17133"/>
                  </a:lnTo>
                  <a:close/>
                  <a:moveTo>
                    <a:pt x="11138" y="17133"/>
                  </a:moveTo>
                  <a:lnTo>
                    <a:pt x="11138" y="17656"/>
                  </a:lnTo>
                  <a:lnTo>
                    <a:pt x="10065" y="17656"/>
                  </a:lnTo>
                  <a:lnTo>
                    <a:pt x="10065" y="17133"/>
                  </a:lnTo>
                  <a:close/>
                  <a:moveTo>
                    <a:pt x="3410" y="18673"/>
                  </a:moveTo>
                  <a:lnTo>
                    <a:pt x="3410" y="19718"/>
                  </a:lnTo>
                  <a:lnTo>
                    <a:pt x="2365" y="19718"/>
                  </a:lnTo>
                  <a:lnTo>
                    <a:pt x="2365" y="18673"/>
                  </a:lnTo>
                  <a:close/>
                  <a:moveTo>
                    <a:pt x="7260" y="18673"/>
                  </a:moveTo>
                  <a:lnTo>
                    <a:pt x="7260" y="19718"/>
                  </a:lnTo>
                  <a:lnTo>
                    <a:pt x="6215" y="19718"/>
                  </a:lnTo>
                  <a:lnTo>
                    <a:pt x="6215" y="18673"/>
                  </a:lnTo>
                  <a:close/>
                  <a:moveTo>
                    <a:pt x="11138" y="18673"/>
                  </a:moveTo>
                  <a:lnTo>
                    <a:pt x="11138" y="19718"/>
                  </a:lnTo>
                  <a:lnTo>
                    <a:pt x="10065" y="19718"/>
                  </a:lnTo>
                  <a:lnTo>
                    <a:pt x="10065" y="18673"/>
                  </a:lnTo>
                  <a:close/>
                  <a:moveTo>
                    <a:pt x="3410" y="20736"/>
                  </a:moveTo>
                  <a:lnTo>
                    <a:pt x="3410" y="21781"/>
                  </a:lnTo>
                  <a:lnTo>
                    <a:pt x="2365" y="21781"/>
                  </a:lnTo>
                  <a:lnTo>
                    <a:pt x="2365" y="20736"/>
                  </a:lnTo>
                  <a:close/>
                  <a:moveTo>
                    <a:pt x="7260" y="20736"/>
                  </a:moveTo>
                  <a:lnTo>
                    <a:pt x="7260" y="21781"/>
                  </a:lnTo>
                  <a:lnTo>
                    <a:pt x="6215" y="21781"/>
                  </a:lnTo>
                  <a:lnTo>
                    <a:pt x="6215" y="20736"/>
                  </a:lnTo>
                  <a:close/>
                  <a:moveTo>
                    <a:pt x="11138" y="20736"/>
                  </a:moveTo>
                  <a:lnTo>
                    <a:pt x="11138" y="21781"/>
                  </a:lnTo>
                  <a:lnTo>
                    <a:pt x="10065" y="21781"/>
                  </a:lnTo>
                  <a:lnTo>
                    <a:pt x="10065" y="20736"/>
                  </a:lnTo>
                  <a:close/>
                  <a:moveTo>
                    <a:pt x="3410" y="22798"/>
                  </a:moveTo>
                  <a:lnTo>
                    <a:pt x="3410" y="23843"/>
                  </a:lnTo>
                  <a:lnTo>
                    <a:pt x="2365" y="23843"/>
                  </a:lnTo>
                  <a:lnTo>
                    <a:pt x="2365" y="22798"/>
                  </a:lnTo>
                  <a:close/>
                  <a:moveTo>
                    <a:pt x="7260" y="22798"/>
                  </a:moveTo>
                  <a:lnTo>
                    <a:pt x="7260" y="23843"/>
                  </a:lnTo>
                  <a:lnTo>
                    <a:pt x="6215" y="23843"/>
                  </a:lnTo>
                  <a:lnTo>
                    <a:pt x="6215" y="22798"/>
                  </a:lnTo>
                  <a:close/>
                  <a:moveTo>
                    <a:pt x="11138" y="22798"/>
                  </a:moveTo>
                  <a:lnTo>
                    <a:pt x="11138" y="23843"/>
                  </a:lnTo>
                  <a:lnTo>
                    <a:pt x="10065" y="23843"/>
                  </a:lnTo>
                  <a:lnTo>
                    <a:pt x="10065" y="22798"/>
                  </a:lnTo>
                  <a:close/>
                  <a:moveTo>
                    <a:pt x="3410" y="24861"/>
                  </a:moveTo>
                  <a:lnTo>
                    <a:pt x="3410" y="25906"/>
                  </a:lnTo>
                  <a:lnTo>
                    <a:pt x="2365" y="25906"/>
                  </a:lnTo>
                  <a:lnTo>
                    <a:pt x="2365" y="24861"/>
                  </a:lnTo>
                  <a:close/>
                  <a:moveTo>
                    <a:pt x="7260" y="24861"/>
                  </a:moveTo>
                  <a:lnTo>
                    <a:pt x="7260" y="25906"/>
                  </a:lnTo>
                  <a:lnTo>
                    <a:pt x="6215" y="25906"/>
                  </a:lnTo>
                  <a:lnTo>
                    <a:pt x="6215" y="24861"/>
                  </a:lnTo>
                  <a:close/>
                  <a:moveTo>
                    <a:pt x="11138" y="24861"/>
                  </a:moveTo>
                  <a:lnTo>
                    <a:pt x="11138" y="25906"/>
                  </a:lnTo>
                  <a:lnTo>
                    <a:pt x="10065" y="25906"/>
                  </a:lnTo>
                  <a:lnTo>
                    <a:pt x="10065" y="24861"/>
                  </a:lnTo>
                  <a:close/>
                  <a:moveTo>
                    <a:pt x="3410" y="26923"/>
                  </a:moveTo>
                  <a:lnTo>
                    <a:pt x="3410" y="27968"/>
                  </a:lnTo>
                  <a:lnTo>
                    <a:pt x="2365" y="27968"/>
                  </a:lnTo>
                  <a:lnTo>
                    <a:pt x="2365" y="26923"/>
                  </a:lnTo>
                  <a:close/>
                  <a:moveTo>
                    <a:pt x="7260" y="26923"/>
                  </a:moveTo>
                  <a:lnTo>
                    <a:pt x="7260" y="27968"/>
                  </a:lnTo>
                  <a:lnTo>
                    <a:pt x="6215" y="27968"/>
                  </a:lnTo>
                  <a:lnTo>
                    <a:pt x="6215" y="26923"/>
                  </a:lnTo>
                  <a:close/>
                  <a:moveTo>
                    <a:pt x="11138" y="26923"/>
                  </a:moveTo>
                  <a:lnTo>
                    <a:pt x="11138" y="27968"/>
                  </a:lnTo>
                  <a:lnTo>
                    <a:pt x="10065" y="27968"/>
                  </a:lnTo>
                  <a:lnTo>
                    <a:pt x="10065" y="26923"/>
                  </a:lnTo>
                  <a:close/>
                  <a:moveTo>
                    <a:pt x="3410" y="28986"/>
                  </a:moveTo>
                  <a:lnTo>
                    <a:pt x="3410" y="30031"/>
                  </a:lnTo>
                  <a:lnTo>
                    <a:pt x="2365" y="30031"/>
                  </a:lnTo>
                  <a:lnTo>
                    <a:pt x="2365" y="28986"/>
                  </a:lnTo>
                  <a:close/>
                  <a:moveTo>
                    <a:pt x="7260" y="28986"/>
                  </a:moveTo>
                  <a:lnTo>
                    <a:pt x="7260" y="30031"/>
                  </a:lnTo>
                  <a:lnTo>
                    <a:pt x="6215" y="30031"/>
                  </a:lnTo>
                  <a:lnTo>
                    <a:pt x="6215" y="28986"/>
                  </a:lnTo>
                  <a:close/>
                  <a:moveTo>
                    <a:pt x="11138" y="28986"/>
                  </a:moveTo>
                  <a:lnTo>
                    <a:pt x="11138" y="30031"/>
                  </a:lnTo>
                  <a:lnTo>
                    <a:pt x="10065" y="30031"/>
                  </a:lnTo>
                  <a:lnTo>
                    <a:pt x="10065" y="28986"/>
                  </a:lnTo>
                  <a:close/>
                  <a:moveTo>
                    <a:pt x="3410" y="31048"/>
                  </a:moveTo>
                  <a:lnTo>
                    <a:pt x="3410" y="32093"/>
                  </a:lnTo>
                  <a:lnTo>
                    <a:pt x="2365" y="32093"/>
                  </a:lnTo>
                  <a:lnTo>
                    <a:pt x="2365" y="31048"/>
                  </a:lnTo>
                  <a:close/>
                  <a:moveTo>
                    <a:pt x="7260" y="31048"/>
                  </a:moveTo>
                  <a:lnTo>
                    <a:pt x="7260" y="32093"/>
                  </a:lnTo>
                  <a:lnTo>
                    <a:pt x="6215" y="32093"/>
                  </a:lnTo>
                  <a:lnTo>
                    <a:pt x="6215" y="31048"/>
                  </a:lnTo>
                  <a:close/>
                  <a:moveTo>
                    <a:pt x="11138" y="31048"/>
                  </a:moveTo>
                  <a:lnTo>
                    <a:pt x="11138" y="32093"/>
                  </a:lnTo>
                  <a:lnTo>
                    <a:pt x="10065" y="32093"/>
                  </a:lnTo>
                  <a:lnTo>
                    <a:pt x="10065" y="31048"/>
                  </a:lnTo>
                  <a:close/>
                  <a:moveTo>
                    <a:pt x="3410" y="33111"/>
                  </a:moveTo>
                  <a:lnTo>
                    <a:pt x="3410" y="34156"/>
                  </a:lnTo>
                  <a:lnTo>
                    <a:pt x="2365" y="34156"/>
                  </a:lnTo>
                  <a:lnTo>
                    <a:pt x="2365" y="33111"/>
                  </a:lnTo>
                  <a:close/>
                  <a:moveTo>
                    <a:pt x="7260" y="33111"/>
                  </a:moveTo>
                  <a:lnTo>
                    <a:pt x="7260" y="34156"/>
                  </a:lnTo>
                  <a:lnTo>
                    <a:pt x="6215" y="34156"/>
                  </a:lnTo>
                  <a:lnTo>
                    <a:pt x="6215" y="33111"/>
                  </a:lnTo>
                  <a:close/>
                  <a:moveTo>
                    <a:pt x="11138" y="33111"/>
                  </a:moveTo>
                  <a:lnTo>
                    <a:pt x="11138" y="34156"/>
                  </a:lnTo>
                  <a:lnTo>
                    <a:pt x="10065" y="34156"/>
                  </a:lnTo>
                  <a:lnTo>
                    <a:pt x="10065" y="33111"/>
                  </a:lnTo>
                  <a:close/>
                  <a:moveTo>
                    <a:pt x="3410" y="35173"/>
                  </a:moveTo>
                  <a:lnTo>
                    <a:pt x="3410" y="36218"/>
                  </a:lnTo>
                  <a:lnTo>
                    <a:pt x="2365" y="36218"/>
                  </a:lnTo>
                  <a:lnTo>
                    <a:pt x="2365" y="35173"/>
                  </a:lnTo>
                  <a:close/>
                  <a:moveTo>
                    <a:pt x="7260" y="35173"/>
                  </a:moveTo>
                  <a:lnTo>
                    <a:pt x="7260" y="36218"/>
                  </a:lnTo>
                  <a:lnTo>
                    <a:pt x="6215" y="36218"/>
                  </a:lnTo>
                  <a:lnTo>
                    <a:pt x="6215" y="35173"/>
                  </a:lnTo>
                  <a:close/>
                  <a:moveTo>
                    <a:pt x="11138" y="35173"/>
                  </a:moveTo>
                  <a:lnTo>
                    <a:pt x="11138" y="36218"/>
                  </a:lnTo>
                  <a:lnTo>
                    <a:pt x="10065" y="36218"/>
                  </a:lnTo>
                  <a:lnTo>
                    <a:pt x="10065" y="35173"/>
                  </a:lnTo>
                  <a:close/>
                  <a:moveTo>
                    <a:pt x="3410" y="37236"/>
                  </a:moveTo>
                  <a:lnTo>
                    <a:pt x="3410" y="38281"/>
                  </a:lnTo>
                  <a:lnTo>
                    <a:pt x="2365" y="38281"/>
                  </a:lnTo>
                  <a:lnTo>
                    <a:pt x="2365" y="37236"/>
                  </a:lnTo>
                  <a:close/>
                  <a:moveTo>
                    <a:pt x="7260" y="37236"/>
                  </a:moveTo>
                  <a:lnTo>
                    <a:pt x="7260" y="38281"/>
                  </a:lnTo>
                  <a:lnTo>
                    <a:pt x="6215" y="38281"/>
                  </a:lnTo>
                  <a:lnTo>
                    <a:pt x="6215" y="37236"/>
                  </a:lnTo>
                  <a:close/>
                  <a:moveTo>
                    <a:pt x="11138" y="37236"/>
                  </a:moveTo>
                  <a:lnTo>
                    <a:pt x="11138" y="38281"/>
                  </a:lnTo>
                  <a:lnTo>
                    <a:pt x="10065" y="38281"/>
                  </a:lnTo>
                  <a:lnTo>
                    <a:pt x="10065" y="37236"/>
                  </a:lnTo>
                  <a:close/>
                  <a:moveTo>
                    <a:pt x="3410" y="39298"/>
                  </a:moveTo>
                  <a:lnTo>
                    <a:pt x="3410" y="40343"/>
                  </a:lnTo>
                  <a:lnTo>
                    <a:pt x="2365" y="40343"/>
                  </a:lnTo>
                  <a:lnTo>
                    <a:pt x="2365" y="39298"/>
                  </a:lnTo>
                  <a:close/>
                  <a:moveTo>
                    <a:pt x="7260" y="39298"/>
                  </a:moveTo>
                  <a:lnTo>
                    <a:pt x="7260" y="40343"/>
                  </a:lnTo>
                  <a:lnTo>
                    <a:pt x="6215" y="40343"/>
                  </a:lnTo>
                  <a:lnTo>
                    <a:pt x="6215" y="39298"/>
                  </a:lnTo>
                  <a:close/>
                  <a:moveTo>
                    <a:pt x="11138" y="39298"/>
                  </a:moveTo>
                  <a:lnTo>
                    <a:pt x="11138" y="40343"/>
                  </a:lnTo>
                  <a:lnTo>
                    <a:pt x="10065" y="40343"/>
                  </a:lnTo>
                  <a:lnTo>
                    <a:pt x="10065" y="39298"/>
                  </a:lnTo>
                  <a:close/>
                  <a:moveTo>
                    <a:pt x="3410" y="41361"/>
                  </a:moveTo>
                  <a:lnTo>
                    <a:pt x="3410" y="42406"/>
                  </a:lnTo>
                  <a:lnTo>
                    <a:pt x="2365" y="42406"/>
                  </a:lnTo>
                  <a:lnTo>
                    <a:pt x="2365" y="41361"/>
                  </a:lnTo>
                  <a:close/>
                  <a:moveTo>
                    <a:pt x="7260" y="41361"/>
                  </a:moveTo>
                  <a:lnTo>
                    <a:pt x="7260" y="42406"/>
                  </a:lnTo>
                  <a:lnTo>
                    <a:pt x="6215" y="42406"/>
                  </a:lnTo>
                  <a:lnTo>
                    <a:pt x="6215" y="41361"/>
                  </a:lnTo>
                  <a:close/>
                  <a:moveTo>
                    <a:pt x="11138" y="41361"/>
                  </a:moveTo>
                  <a:lnTo>
                    <a:pt x="11138" y="42406"/>
                  </a:lnTo>
                  <a:lnTo>
                    <a:pt x="10065" y="42406"/>
                  </a:lnTo>
                  <a:lnTo>
                    <a:pt x="10065" y="41361"/>
                  </a:lnTo>
                  <a:close/>
                  <a:moveTo>
                    <a:pt x="3410" y="43423"/>
                  </a:moveTo>
                  <a:lnTo>
                    <a:pt x="3410" y="44468"/>
                  </a:lnTo>
                  <a:lnTo>
                    <a:pt x="2365" y="44468"/>
                  </a:lnTo>
                  <a:lnTo>
                    <a:pt x="2365" y="43423"/>
                  </a:lnTo>
                  <a:close/>
                  <a:moveTo>
                    <a:pt x="7260" y="43423"/>
                  </a:moveTo>
                  <a:lnTo>
                    <a:pt x="7260" y="44468"/>
                  </a:lnTo>
                  <a:lnTo>
                    <a:pt x="6215" y="44468"/>
                  </a:lnTo>
                  <a:lnTo>
                    <a:pt x="6215" y="43423"/>
                  </a:lnTo>
                  <a:close/>
                  <a:moveTo>
                    <a:pt x="11138" y="43423"/>
                  </a:moveTo>
                  <a:lnTo>
                    <a:pt x="11138" y="44468"/>
                  </a:lnTo>
                  <a:lnTo>
                    <a:pt x="10065" y="44468"/>
                  </a:lnTo>
                  <a:lnTo>
                    <a:pt x="10065" y="43423"/>
                  </a:lnTo>
                  <a:close/>
                  <a:moveTo>
                    <a:pt x="3410" y="45486"/>
                  </a:moveTo>
                  <a:lnTo>
                    <a:pt x="3410" y="46008"/>
                  </a:lnTo>
                  <a:lnTo>
                    <a:pt x="2365" y="46008"/>
                  </a:lnTo>
                  <a:lnTo>
                    <a:pt x="2365" y="45486"/>
                  </a:lnTo>
                  <a:close/>
                  <a:moveTo>
                    <a:pt x="7260" y="45486"/>
                  </a:moveTo>
                  <a:lnTo>
                    <a:pt x="7260" y="46008"/>
                  </a:lnTo>
                  <a:lnTo>
                    <a:pt x="6215" y="46008"/>
                  </a:lnTo>
                  <a:lnTo>
                    <a:pt x="6215" y="45486"/>
                  </a:lnTo>
                  <a:close/>
                  <a:moveTo>
                    <a:pt x="11138" y="45486"/>
                  </a:moveTo>
                  <a:lnTo>
                    <a:pt x="11138" y="46008"/>
                  </a:lnTo>
                  <a:lnTo>
                    <a:pt x="10065" y="46008"/>
                  </a:lnTo>
                  <a:lnTo>
                    <a:pt x="10065" y="45486"/>
                  </a:lnTo>
                  <a:close/>
                  <a:moveTo>
                    <a:pt x="6188" y="1"/>
                  </a:moveTo>
                  <a:lnTo>
                    <a:pt x="6188" y="8058"/>
                  </a:lnTo>
                  <a:lnTo>
                    <a:pt x="4318" y="8058"/>
                  </a:lnTo>
                  <a:lnTo>
                    <a:pt x="4318" y="10561"/>
                  </a:lnTo>
                  <a:lnTo>
                    <a:pt x="3245" y="10561"/>
                  </a:lnTo>
                  <a:lnTo>
                    <a:pt x="3245" y="14933"/>
                  </a:lnTo>
                  <a:lnTo>
                    <a:pt x="0" y="14933"/>
                  </a:lnTo>
                  <a:lnTo>
                    <a:pt x="0" y="49088"/>
                  </a:lnTo>
                  <a:lnTo>
                    <a:pt x="12733" y="49088"/>
                  </a:lnTo>
                  <a:lnTo>
                    <a:pt x="12733" y="14933"/>
                  </a:lnTo>
                  <a:lnTo>
                    <a:pt x="9488" y="14933"/>
                  </a:lnTo>
                  <a:lnTo>
                    <a:pt x="9488" y="10561"/>
                  </a:lnTo>
                  <a:lnTo>
                    <a:pt x="8443" y="10561"/>
                  </a:lnTo>
                  <a:lnTo>
                    <a:pt x="8443" y="8058"/>
                  </a:lnTo>
                  <a:lnTo>
                    <a:pt x="6545" y="8058"/>
                  </a:lnTo>
                  <a:lnTo>
                    <a:pt x="6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2328591" y="3847831"/>
              <a:ext cx="359796" cy="1306500"/>
            </a:xfrm>
            <a:custGeom>
              <a:avLst/>
              <a:gdLst/>
              <a:ahLst/>
              <a:cxnLst/>
              <a:rect l="l" t="t" r="r" b="b"/>
              <a:pathLst>
                <a:path w="12761" h="46338" extrusionOk="0">
                  <a:moveTo>
                    <a:pt x="3136" y="14383"/>
                  </a:moveTo>
                  <a:lnTo>
                    <a:pt x="3136" y="14906"/>
                  </a:lnTo>
                  <a:lnTo>
                    <a:pt x="2063" y="14906"/>
                  </a:lnTo>
                  <a:lnTo>
                    <a:pt x="2063" y="14383"/>
                  </a:lnTo>
                  <a:close/>
                  <a:moveTo>
                    <a:pt x="6986" y="14383"/>
                  </a:moveTo>
                  <a:lnTo>
                    <a:pt x="6986" y="14906"/>
                  </a:lnTo>
                  <a:lnTo>
                    <a:pt x="5941" y="14906"/>
                  </a:lnTo>
                  <a:lnTo>
                    <a:pt x="5941" y="14383"/>
                  </a:lnTo>
                  <a:close/>
                  <a:moveTo>
                    <a:pt x="10836" y="14383"/>
                  </a:moveTo>
                  <a:lnTo>
                    <a:pt x="10836" y="14906"/>
                  </a:lnTo>
                  <a:lnTo>
                    <a:pt x="9791" y="14906"/>
                  </a:lnTo>
                  <a:lnTo>
                    <a:pt x="9791" y="14383"/>
                  </a:lnTo>
                  <a:close/>
                  <a:moveTo>
                    <a:pt x="3136" y="15923"/>
                  </a:moveTo>
                  <a:lnTo>
                    <a:pt x="3136" y="16968"/>
                  </a:lnTo>
                  <a:lnTo>
                    <a:pt x="2063" y="16968"/>
                  </a:lnTo>
                  <a:lnTo>
                    <a:pt x="2063" y="15923"/>
                  </a:lnTo>
                  <a:close/>
                  <a:moveTo>
                    <a:pt x="6986" y="15923"/>
                  </a:moveTo>
                  <a:lnTo>
                    <a:pt x="6986" y="16968"/>
                  </a:lnTo>
                  <a:lnTo>
                    <a:pt x="5941" y="16968"/>
                  </a:lnTo>
                  <a:lnTo>
                    <a:pt x="5941" y="15923"/>
                  </a:lnTo>
                  <a:close/>
                  <a:moveTo>
                    <a:pt x="10836" y="15923"/>
                  </a:moveTo>
                  <a:lnTo>
                    <a:pt x="10836" y="16968"/>
                  </a:lnTo>
                  <a:lnTo>
                    <a:pt x="9791" y="16968"/>
                  </a:lnTo>
                  <a:lnTo>
                    <a:pt x="9791" y="15923"/>
                  </a:lnTo>
                  <a:close/>
                  <a:moveTo>
                    <a:pt x="3136" y="17986"/>
                  </a:moveTo>
                  <a:lnTo>
                    <a:pt x="3136" y="19031"/>
                  </a:lnTo>
                  <a:lnTo>
                    <a:pt x="2063" y="19031"/>
                  </a:lnTo>
                  <a:lnTo>
                    <a:pt x="2063" y="17986"/>
                  </a:lnTo>
                  <a:close/>
                  <a:moveTo>
                    <a:pt x="6986" y="17986"/>
                  </a:moveTo>
                  <a:lnTo>
                    <a:pt x="6986" y="19031"/>
                  </a:lnTo>
                  <a:lnTo>
                    <a:pt x="5941" y="19031"/>
                  </a:lnTo>
                  <a:lnTo>
                    <a:pt x="5941" y="17986"/>
                  </a:lnTo>
                  <a:close/>
                  <a:moveTo>
                    <a:pt x="10836" y="17986"/>
                  </a:moveTo>
                  <a:lnTo>
                    <a:pt x="10836" y="19031"/>
                  </a:lnTo>
                  <a:lnTo>
                    <a:pt x="9791" y="19031"/>
                  </a:lnTo>
                  <a:lnTo>
                    <a:pt x="9791" y="17986"/>
                  </a:lnTo>
                  <a:close/>
                  <a:moveTo>
                    <a:pt x="3136" y="20048"/>
                  </a:moveTo>
                  <a:lnTo>
                    <a:pt x="3136" y="21093"/>
                  </a:lnTo>
                  <a:lnTo>
                    <a:pt x="2063" y="21093"/>
                  </a:lnTo>
                  <a:lnTo>
                    <a:pt x="2063" y="20048"/>
                  </a:lnTo>
                  <a:close/>
                  <a:moveTo>
                    <a:pt x="6986" y="20048"/>
                  </a:moveTo>
                  <a:lnTo>
                    <a:pt x="6986" y="21093"/>
                  </a:lnTo>
                  <a:lnTo>
                    <a:pt x="5941" y="21093"/>
                  </a:lnTo>
                  <a:lnTo>
                    <a:pt x="5941" y="20048"/>
                  </a:lnTo>
                  <a:close/>
                  <a:moveTo>
                    <a:pt x="10836" y="20048"/>
                  </a:moveTo>
                  <a:lnTo>
                    <a:pt x="10836" y="21093"/>
                  </a:lnTo>
                  <a:lnTo>
                    <a:pt x="9791" y="21093"/>
                  </a:lnTo>
                  <a:lnTo>
                    <a:pt x="9791" y="20048"/>
                  </a:lnTo>
                  <a:close/>
                  <a:moveTo>
                    <a:pt x="3136" y="22111"/>
                  </a:moveTo>
                  <a:lnTo>
                    <a:pt x="3136" y="23156"/>
                  </a:lnTo>
                  <a:lnTo>
                    <a:pt x="2063" y="23156"/>
                  </a:lnTo>
                  <a:lnTo>
                    <a:pt x="2063" y="22111"/>
                  </a:lnTo>
                  <a:close/>
                  <a:moveTo>
                    <a:pt x="6986" y="22111"/>
                  </a:moveTo>
                  <a:lnTo>
                    <a:pt x="6986" y="23156"/>
                  </a:lnTo>
                  <a:lnTo>
                    <a:pt x="5941" y="23156"/>
                  </a:lnTo>
                  <a:lnTo>
                    <a:pt x="5941" y="22111"/>
                  </a:lnTo>
                  <a:close/>
                  <a:moveTo>
                    <a:pt x="10836" y="22111"/>
                  </a:moveTo>
                  <a:lnTo>
                    <a:pt x="10836" y="23156"/>
                  </a:lnTo>
                  <a:lnTo>
                    <a:pt x="9791" y="23156"/>
                  </a:lnTo>
                  <a:lnTo>
                    <a:pt x="9791" y="22111"/>
                  </a:lnTo>
                  <a:close/>
                  <a:moveTo>
                    <a:pt x="3136" y="24173"/>
                  </a:moveTo>
                  <a:lnTo>
                    <a:pt x="3136" y="25218"/>
                  </a:lnTo>
                  <a:lnTo>
                    <a:pt x="2063" y="25218"/>
                  </a:lnTo>
                  <a:lnTo>
                    <a:pt x="2063" y="24173"/>
                  </a:lnTo>
                  <a:close/>
                  <a:moveTo>
                    <a:pt x="6986" y="24173"/>
                  </a:moveTo>
                  <a:lnTo>
                    <a:pt x="6986" y="25218"/>
                  </a:lnTo>
                  <a:lnTo>
                    <a:pt x="5941" y="25218"/>
                  </a:lnTo>
                  <a:lnTo>
                    <a:pt x="5941" y="24173"/>
                  </a:lnTo>
                  <a:close/>
                  <a:moveTo>
                    <a:pt x="10836" y="24173"/>
                  </a:moveTo>
                  <a:lnTo>
                    <a:pt x="10836" y="25218"/>
                  </a:lnTo>
                  <a:lnTo>
                    <a:pt x="9791" y="25218"/>
                  </a:lnTo>
                  <a:lnTo>
                    <a:pt x="9791" y="24173"/>
                  </a:lnTo>
                  <a:close/>
                  <a:moveTo>
                    <a:pt x="3136" y="26236"/>
                  </a:moveTo>
                  <a:lnTo>
                    <a:pt x="3136" y="27281"/>
                  </a:lnTo>
                  <a:lnTo>
                    <a:pt x="2063" y="27281"/>
                  </a:lnTo>
                  <a:lnTo>
                    <a:pt x="2063" y="26236"/>
                  </a:lnTo>
                  <a:close/>
                  <a:moveTo>
                    <a:pt x="6986" y="26236"/>
                  </a:moveTo>
                  <a:lnTo>
                    <a:pt x="6986" y="27281"/>
                  </a:lnTo>
                  <a:lnTo>
                    <a:pt x="5941" y="27281"/>
                  </a:lnTo>
                  <a:lnTo>
                    <a:pt x="5941" y="26236"/>
                  </a:lnTo>
                  <a:close/>
                  <a:moveTo>
                    <a:pt x="10836" y="26236"/>
                  </a:moveTo>
                  <a:lnTo>
                    <a:pt x="10836" y="27281"/>
                  </a:lnTo>
                  <a:lnTo>
                    <a:pt x="9791" y="27281"/>
                  </a:lnTo>
                  <a:lnTo>
                    <a:pt x="9791" y="26236"/>
                  </a:lnTo>
                  <a:close/>
                  <a:moveTo>
                    <a:pt x="3136" y="28298"/>
                  </a:moveTo>
                  <a:lnTo>
                    <a:pt x="3136" y="29343"/>
                  </a:lnTo>
                  <a:lnTo>
                    <a:pt x="2063" y="29343"/>
                  </a:lnTo>
                  <a:lnTo>
                    <a:pt x="2063" y="28298"/>
                  </a:lnTo>
                  <a:close/>
                  <a:moveTo>
                    <a:pt x="6986" y="28298"/>
                  </a:moveTo>
                  <a:lnTo>
                    <a:pt x="6986" y="29343"/>
                  </a:lnTo>
                  <a:lnTo>
                    <a:pt x="5941" y="29343"/>
                  </a:lnTo>
                  <a:lnTo>
                    <a:pt x="5941" y="28298"/>
                  </a:lnTo>
                  <a:close/>
                  <a:moveTo>
                    <a:pt x="10836" y="28298"/>
                  </a:moveTo>
                  <a:lnTo>
                    <a:pt x="10836" y="29343"/>
                  </a:lnTo>
                  <a:lnTo>
                    <a:pt x="9791" y="29343"/>
                  </a:lnTo>
                  <a:lnTo>
                    <a:pt x="9791" y="28298"/>
                  </a:lnTo>
                  <a:close/>
                  <a:moveTo>
                    <a:pt x="3136" y="30361"/>
                  </a:moveTo>
                  <a:lnTo>
                    <a:pt x="3136" y="31406"/>
                  </a:lnTo>
                  <a:lnTo>
                    <a:pt x="2063" y="31406"/>
                  </a:lnTo>
                  <a:lnTo>
                    <a:pt x="2063" y="30361"/>
                  </a:lnTo>
                  <a:close/>
                  <a:moveTo>
                    <a:pt x="6986" y="30361"/>
                  </a:moveTo>
                  <a:lnTo>
                    <a:pt x="6986" y="31406"/>
                  </a:lnTo>
                  <a:lnTo>
                    <a:pt x="5941" y="31406"/>
                  </a:lnTo>
                  <a:lnTo>
                    <a:pt x="5941" y="30361"/>
                  </a:lnTo>
                  <a:close/>
                  <a:moveTo>
                    <a:pt x="10836" y="30361"/>
                  </a:moveTo>
                  <a:lnTo>
                    <a:pt x="10836" y="31406"/>
                  </a:lnTo>
                  <a:lnTo>
                    <a:pt x="9791" y="31406"/>
                  </a:lnTo>
                  <a:lnTo>
                    <a:pt x="9791" y="30361"/>
                  </a:lnTo>
                  <a:close/>
                  <a:moveTo>
                    <a:pt x="3136" y="32423"/>
                  </a:moveTo>
                  <a:lnTo>
                    <a:pt x="3136" y="33468"/>
                  </a:lnTo>
                  <a:lnTo>
                    <a:pt x="2063" y="33468"/>
                  </a:lnTo>
                  <a:lnTo>
                    <a:pt x="2063" y="32423"/>
                  </a:lnTo>
                  <a:close/>
                  <a:moveTo>
                    <a:pt x="6986" y="32423"/>
                  </a:moveTo>
                  <a:lnTo>
                    <a:pt x="6986" y="33468"/>
                  </a:lnTo>
                  <a:lnTo>
                    <a:pt x="5941" y="33468"/>
                  </a:lnTo>
                  <a:lnTo>
                    <a:pt x="5941" y="32423"/>
                  </a:lnTo>
                  <a:close/>
                  <a:moveTo>
                    <a:pt x="10836" y="32423"/>
                  </a:moveTo>
                  <a:lnTo>
                    <a:pt x="10836" y="33468"/>
                  </a:lnTo>
                  <a:lnTo>
                    <a:pt x="9791" y="33468"/>
                  </a:lnTo>
                  <a:lnTo>
                    <a:pt x="9791" y="32423"/>
                  </a:lnTo>
                  <a:close/>
                  <a:moveTo>
                    <a:pt x="3136" y="34486"/>
                  </a:moveTo>
                  <a:lnTo>
                    <a:pt x="3136" y="35531"/>
                  </a:lnTo>
                  <a:lnTo>
                    <a:pt x="2063" y="35531"/>
                  </a:lnTo>
                  <a:lnTo>
                    <a:pt x="2063" y="34486"/>
                  </a:lnTo>
                  <a:close/>
                  <a:moveTo>
                    <a:pt x="6986" y="34486"/>
                  </a:moveTo>
                  <a:lnTo>
                    <a:pt x="6986" y="35531"/>
                  </a:lnTo>
                  <a:lnTo>
                    <a:pt x="5941" y="35531"/>
                  </a:lnTo>
                  <a:lnTo>
                    <a:pt x="5941" y="34486"/>
                  </a:lnTo>
                  <a:close/>
                  <a:moveTo>
                    <a:pt x="10836" y="34486"/>
                  </a:moveTo>
                  <a:lnTo>
                    <a:pt x="10836" y="35531"/>
                  </a:lnTo>
                  <a:lnTo>
                    <a:pt x="9791" y="35531"/>
                  </a:lnTo>
                  <a:lnTo>
                    <a:pt x="9791" y="34486"/>
                  </a:lnTo>
                  <a:close/>
                  <a:moveTo>
                    <a:pt x="3136" y="36548"/>
                  </a:moveTo>
                  <a:lnTo>
                    <a:pt x="3136" y="37593"/>
                  </a:lnTo>
                  <a:lnTo>
                    <a:pt x="2063" y="37593"/>
                  </a:lnTo>
                  <a:lnTo>
                    <a:pt x="2063" y="36548"/>
                  </a:lnTo>
                  <a:close/>
                  <a:moveTo>
                    <a:pt x="6986" y="36548"/>
                  </a:moveTo>
                  <a:lnTo>
                    <a:pt x="6986" y="37593"/>
                  </a:lnTo>
                  <a:lnTo>
                    <a:pt x="5941" y="37593"/>
                  </a:lnTo>
                  <a:lnTo>
                    <a:pt x="5941" y="36548"/>
                  </a:lnTo>
                  <a:close/>
                  <a:moveTo>
                    <a:pt x="10836" y="36548"/>
                  </a:moveTo>
                  <a:lnTo>
                    <a:pt x="10836" y="37593"/>
                  </a:lnTo>
                  <a:lnTo>
                    <a:pt x="9791" y="37593"/>
                  </a:lnTo>
                  <a:lnTo>
                    <a:pt x="9791" y="36548"/>
                  </a:lnTo>
                  <a:close/>
                  <a:moveTo>
                    <a:pt x="3136" y="38611"/>
                  </a:moveTo>
                  <a:lnTo>
                    <a:pt x="3136" y="39656"/>
                  </a:lnTo>
                  <a:lnTo>
                    <a:pt x="2063" y="39656"/>
                  </a:lnTo>
                  <a:lnTo>
                    <a:pt x="2063" y="38611"/>
                  </a:lnTo>
                  <a:close/>
                  <a:moveTo>
                    <a:pt x="6986" y="38611"/>
                  </a:moveTo>
                  <a:lnTo>
                    <a:pt x="6986" y="39656"/>
                  </a:lnTo>
                  <a:lnTo>
                    <a:pt x="5941" y="39656"/>
                  </a:lnTo>
                  <a:lnTo>
                    <a:pt x="5941" y="38611"/>
                  </a:lnTo>
                  <a:close/>
                  <a:moveTo>
                    <a:pt x="10836" y="38611"/>
                  </a:moveTo>
                  <a:lnTo>
                    <a:pt x="10836" y="39656"/>
                  </a:lnTo>
                  <a:lnTo>
                    <a:pt x="9791" y="39656"/>
                  </a:lnTo>
                  <a:lnTo>
                    <a:pt x="9791" y="38611"/>
                  </a:lnTo>
                  <a:close/>
                  <a:moveTo>
                    <a:pt x="3136" y="40673"/>
                  </a:moveTo>
                  <a:lnTo>
                    <a:pt x="3136" y="41718"/>
                  </a:lnTo>
                  <a:lnTo>
                    <a:pt x="2063" y="41718"/>
                  </a:lnTo>
                  <a:lnTo>
                    <a:pt x="2063" y="40673"/>
                  </a:lnTo>
                  <a:close/>
                  <a:moveTo>
                    <a:pt x="6986" y="40673"/>
                  </a:moveTo>
                  <a:lnTo>
                    <a:pt x="6986" y="41718"/>
                  </a:lnTo>
                  <a:lnTo>
                    <a:pt x="5941" y="41718"/>
                  </a:lnTo>
                  <a:lnTo>
                    <a:pt x="5941" y="40673"/>
                  </a:lnTo>
                  <a:close/>
                  <a:moveTo>
                    <a:pt x="10836" y="40673"/>
                  </a:moveTo>
                  <a:lnTo>
                    <a:pt x="10836" y="41718"/>
                  </a:lnTo>
                  <a:lnTo>
                    <a:pt x="9791" y="41718"/>
                  </a:lnTo>
                  <a:lnTo>
                    <a:pt x="9791" y="40673"/>
                  </a:lnTo>
                  <a:close/>
                  <a:moveTo>
                    <a:pt x="3136" y="42736"/>
                  </a:moveTo>
                  <a:lnTo>
                    <a:pt x="3136" y="43258"/>
                  </a:lnTo>
                  <a:lnTo>
                    <a:pt x="2063" y="43258"/>
                  </a:lnTo>
                  <a:lnTo>
                    <a:pt x="2063" y="42736"/>
                  </a:lnTo>
                  <a:close/>
                  <a:moveTo>
                    <a:pt x="6986" y="42736"/>
                  </a:moveTo>
                  <a:lnTo>
                    <a:pt x="6986" y="43258"/>
                  </a:lnTo>
                  <a:lnTo>
                    <a:pt x="5941" y="43258"/>
                  </a:lnTo>
                  <a:lnTo>
                    <a:pt x="5941" y="42736"/>
                  </a:lnTo>
                  <a:close/>
                  <a:moveTo>
                    <a:pt x="10836" y="42736"/>
                  </a:moveTo>
                  <a:lnTo>
                    <a:pt x="10836" y="43258"/>
                  </a:lnTo>
                  <a:lnTo>
                    <a:pt x="9791" y="43258"/>
                  </a:lnTo>
                  <a:lnTo>
                    <a:pt x="9791" y="42736"/>
                  </a:lnTo>
                  <a:close/>
                  <a:moveTo>
                    <a:pt x="6188" y="1"/>
                  </a:moveTo>
                  <a:lnTo>
                    <a:pt x="6188" y="5776"/>
                  </a:lnTo>
                  <a:lnTo>
                    <a:pt x="4318" y="8058"/>
                  </a:lnTo>
                  <a:lnTo>
                    <a:pt x="4318" y="10533"/>
                  </a:lnTo>
                  <a:lnTo>
                    <a:pt x="3246" y="10533"/>
                  </a:lnTo>
                  <a:lnTo>
                    <a:pt x="3246" y="12183"/>
                  </a:lnTo>
                  <a:lnTo>
                    <a:pt x="1" y="12183"/>
                  </a:lnTo>
                  <a:lnTo>
                    <a:pt x="1" y="46338"/>
                  </a:lnTo>
                  <a:lnTo>
                    <a:pt x="12761" y="46338"/>
                  </a:lnTo>
                  <a:lnTo>
                    <a:pt x="12761" y="12183"/>
                  </a:lnTo>
                  <a:lnTo>
                    <a:pt x="9488" y="12183"/>
                  </a:lnTo>
                  <a:lnTo>
                    <a:pt x="9488" y="10533"/>
                  </a:lnTo>
                  <a:lnTo>
                    <a:pt x="8443" y="10533"/>
                  </a:lnTo>
                  <a:lnTo>
                    <a:pt x="8443" y="8058"/>
                  </a:lnTo>
                  <a:lnTo>
                    <a:pt x="6546" y="5776"/>
                  </a:lnTo>
                  <a:lnTo>
                    <a:pt x="65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980097" y="4185895"/>
              <a:ext cx="359013" cy="967698"/>
            </a:xfrm>
            <a:custGeom>
              <a:avLst/>
              <a:gdLst/>
              <a:ahLst/>
              <a:cxnLst/>
              <a:rect l="l" t="t" r="r" b="b"/>
              <a:pathLst>
                <a:path w="12733" h="34321" extrusionOk="0">
                  <a:moveTo>
                    <a:pt x="3053" y="6243"/>
                  </a:moveTo>
                  <a:lnTo>
                    <a:pt x="3053" y="7288"/>
                  </a:lnTo>
                  <a:lnTo>
                    <a:pt x="2008" y="7288"/>
                  </a:lnTo>
                  <a:lnTo>
                    <a:pt x="2008" y="6243"/>
                  </a:lnTo>
                  <a:close/>
                  <a:moveTo>
                    <a:pt x="6931" y="6243"/>
                  </a:moveTo>
                  <a:lnTo>
                    <a:pt x="6931" y="7288"/>
                  </a:lnTo>
                  <a:lnTo>
                    <a:pt x="5858" y="7288"/>
                  </a:lnTo>
                  <a:lnTo>
                    <a:pt x="5858" y="6243"/>
                  </a:lnTo>
                  <a:close/>
                  <a:moveTo>
                    <a:pt x="10781" y="6243"/>
                  </a:moveTo>
                  <a:lnTo>
                    <a:pt x="10781" y="7288"/>
                  </a:lnTo>
                  <a:lnTo>
                    <a:pt x="9736" y="7288"/>
                  </a:lnTo>
                  <a:lnTo>
                    <a:pt x="9736" y="6243"/>
                  </a:lnTo>
                  <a:close/>
                  <a:moveTo>
                    <a:pt x="3053" y="8306"/>
                  </a:moveTo>
                  <a:lnTo>
                    <a:pt x="3053" y="9351"/>
                  </a:lnTo>
                  <a:lnTo>
                    <a:pt x="2008" y="9351"/>
                  </a:lnTo>
                  <a:lnTo>
                    <a:pt x="2008" y="8306"/>
                  </a:lnTo>
                  <a:close/>
                  <a:moveTo>
                    <a:pt x="6931" y="8306"/>
                  </a:moveTo>
                  <a:lnTo>
                    <a:pt x="6931" y="9351"/>
                  </a:lnTo>
                  <a:lnTo>
                    <a:pt x="5858" y="9351"/>
                  </a:lnTo>
                  <a:lnTo>
                    <a:pt x="5858" y="8306"/>
                  </a:lnTo>
                  <a:close/>
                  <a:moveTo>
                    <a:pt x="10781" y="8306"/>
                  </a:moveTo>
                  <a:lnTo>
                    <a:pt x="10781" y="9351"/>
                  </a:lnTo>
                  <a:lnTo>
                    <a:pt x="9736" y="9351"/>
                  </a:lnTo>
                  <a:lnTo>
                    <a:pt x="9736" y="8306"/>
                  </a:lnTo>
                  <a:close/>
                  <a:moveTo>
                    <a:pt x="3053" y="10368"/>
                  </a:moveTo>
                  <a:lnTo>
                    <a:pt x="3053" y="11413"/>
                  </a:lnTo>
                  <a:lnTo>
                    <a:pt x="2008" y="11413"/>
                  </a:lnTo>
                  <a:lnTo>
                    <a:pt x="2008" y="10368"/>
                  </a:lnTo>
                  <a:close/>
                  <a:moveTo>
                    <a:pt x="6931" y="10368"/>
                  </a:moveTo>
                  <a:lnTo>
                    <a:pt x="6931" y="11413"/>
                  </a:lnTo>
                  <a:lnTo>
                    <a:pt x="5858" y="11413"/>
                  </a:lnTo>
                  <a:lnTo>
                    <a:pt x="5858" y="10368"/>
                  </a:lnTo>
                  <a:close/>
                  <a:moveTo>
                    <a:pt x="10781" y="10368"/>
                  </a:moveTo>
                  <a:lnTo>
                    <a:pt x="10781" y="11413"/>
                  </a:lnTo>
                  <a:lnTo>
                    <a:pt x="9736" y="11413"/>
                  </a:lnTo>
                  <a:lnTo>
                    <a:pt x="9736" y="10368"/>
                  </a:lnTo>
                  <a:close/>
                  <a:moveTo>
                    <a:pt x="3053" y="12431"/>
                  </a:moveTo>
                  <a:lnTo>
                    <a:pt x="3053" y="13476"/>
                  </a:lnTo>
                  <a:lnTo>
                    <a:pt x="2008" y="13476"/>
                  </a:lnTo>
                  <a:lnTo>
                    <a:pt x="2008" y="12431"/>
                  </a:lnTo>
                  <a:close/>
                  <a:moveTo>
                    <a:pt x="6931" y="12431"/>
                  </a:moveTo>
                  <a:lnTo>
                    <a:pt x="6931" y="13476"/>
                  </a:lnTo>
                  <a:lnTo>
                    <a:pt x="5858" y="13476"/>
                  </a:lnTo>
                  <a:lnTo>
                    <a:pt x="5858" y="12431"/>
                  </a:lnTo>
                  <a:close/>
                  <a:moveTo>
                    <a:pt x="10781" y="12431"/>
                  </a:moveTo>
                  <a:lnTo>
                    <a:pt x="10781" y="13476"/>
                  </a:lnTo>
                  <a:lnTo>
                    <a:pt x="9736" y="13476"/>
                  </a:lnTo>
                  <a:lnTo>
                    <a:pt x="9736" y="12431"/>
                  </a:lnTo>
                  <a:close/>
                  <a:moveTo>
                    <a:pt x="3053" y="14493"/>
                  </a:moveTo>
                  <a:lnTo>
                    <a:pt x="3053" y="15538"/>
                  </a:lnTo>
                  <a:lnTo>
                    <a:pt x="2008" y="15538"/>
                  </a:lnTo>
                  <a:lnTo>
                    <a:pt x="2008" y="14493"/>
                  </a:lnTo>
                  <a:close/>
                  <a:moveTo>
                    <a:pt x="6931" y="14493"/>
                  </a:moveTo>
                  <a:lnTo>
                    <a:pt x="6931" y="15538"/>
                  </a:lnTo>
                  <a:lnTo>
                    <a:pt x="5858" y="15538"/>
                  </a:lnTo>
                  <a:lnTo>
                    <a:pt x="5858" y="14493"/>
                  </a:lnTo>
                  <a:close/>
                  <a:moveTo>
                    <a:pt x="10781" y="14493"/>
                  </a:moveTo>
                  <a:lnTo>
                    <a:pt x="10781" y="15538"/>
                  </a:lnTo>
                  <a:lnTo>
                    <a:pt x="9736" y="15538"/>
                  </a:lnTo>
                  <a:lnTo>
                    <a:pt x="9736" y="14493"/>
                  </a:lnTo>
                  <a:close/>
                  <a:moveTo>
                    <a:pt x="3053" y="16556"/>
                  </a:moveTo>
                  <a:lnTo>
                    <a:pt x="3053" y="17601"/>
                  </a:lnTo>
                  <a:lnTo>
                    <a:pt x="2008" y="17601"/>
                  </a:lnTo>
                  <a:lnTo>
                    <a:pt x="2008" y="16556"/>
                  </a:lnTo>
                  <a:close/>
                  <a:moveTo>
                    <a:pt x="6931" y="16556"/>
                  </a:moveTo>
                  <a:lnTo>
                    <a:pt x="6931" y="17601"/>
                  </a:lnTo>
                  <a:lnTo>
                    <a:pt x="5858" y="17601"/>
                  </a:lnTo>
                  <a:lnTo>
                    <a:pt x="5858" y="16556"/>
                  </a:lnTo>
                  <a:close/>
                  <a:moveTo>
                    <a:pt x="10781" y="16556"/>
                  </a:moveTo>
                  <a:lnTo>
                    <a:pt x="10781" y="17601"/>
                  </a:lnTo>
                  <a:lnTo>
                    <a:pt x="9736" y="17601"/>
                  </a:lnTo>
                  <a:lnTo>
                    <a:pt x="9736" y="16556"/>
                  </a:lnTo>
                  <a:close/>
                  <a:moveTo>
                    <a:pt x="3053" y="18618"/>
                  </a:moveTo>
                  <a:lnTo>
                    <a:pt x="3053" y="19663"/>
                  </a:lnTo>
                  <a:lnTo>
                    <a:pt x="2008" y="19663"/>
                  </a:lnTo>
                  <a:lnTo>
                    <a:pt x="2008" y="18618"/>
                  </a:lnTo>
                  <a:close/>
                  <a:moveTo>
                    <a:pt x="6931" y="18618"/>
                  </a:moveTo>
                  <a:lnTo>
                    <a:pt x="6931" y="19663"/>
                  </a:lnTo>
                  <a:lnTo>
                    <a:pt x="5858" y="19663"/>
                  </a:lnTo>
                  <a:lnTo>
                    <a:pt x="5858" y="18618"/>
                  </a:lnTo>
                  <a:close/>
                  <a:moveTo>
                    <a:pt x="10781" y="18618"/>
                  </a:moveTo>
                  <a:lnTo>
                    <a:pt x="10781" y="19663"/>
                  </a:lnTo>
                  <a:lnTo>
                    <a:pt x="9736" y="19663"/>
                  </a:lnTo>
                  <a:lnTo>
                    <a:pt x="9736" y="18618"/>
                  </a:lnTo>
                  <a:close/>
                  <a:moveTo>
                    <a:pt x="3053" y="20681"/>
                  </a:moveTo>
                  <a:lnTo>
                    <a:pt x="3053" y="21726"/>
                  </a:lnTo>
                  <a:lnTo>
                    <a:pt x="2008" y="21726"/>
                  </a:lnTo>
                  <a:lnTo>
                    <a:pt x="2008" y="20681"/>
                  </a:lnTo>
                  <a:close/>
                  <a:moveTo>
                    <a:pt x="6931" y="20681"/>
                  </a:moveTo>
                  <a:lnTo>
                    <a:pt x="6931" y="21726"/>
                  </a:lnTo>
                  <a:lnTo>
                    <a:pt x="5858" y="21726"/>
                  </a:lnTo>
                  <a:lnTo>
                    <a:pt x="5858" y="20681"/>
                  </a:lnTo>
                  <a:close/>
                  <a:moveTo>
                    <a:pt x="10781" y="20681"/>
                  </a:moveTo>
                  <a:lnTo>
                    <a:pt x="10781" y="21726"/>
                  </a:lnTo>
                  <a:lnTo>
                    <a:pt x="9736" y="21726"/>
                  </a:lnTo>
                  <a:lnTo>
                    <a:pt x="9736" y="20681"/>
                  </a:lnTo>
                  <a:close/>
                  <a:moveTo>
                    <a:pt x="3053" y="22743"/>
                  </a:moveTo>
                  <a:lnTo>
                    <a:pt x="3053" y="23788"/>
                  </a:lnTo>
                  <a:lnTo>
                    <a:pt x="2008" y="23788"/>
                  </a:lnTo>
                  <a:lnTo>
                    <a:pt x="2008" y="22743"/>
                  </a:lnTo>
                  <a:close/>
                  <a:moveTo>
                    <a:pt x="6931" y="22743"/>
                  </a:moveTo>
                  <a:lnTo>
                    <a:pt x="6931" y="23788"/>
                  </a:lnTo>
                  <a:lnTo>
                    <a:pt x="5858" y="23788"/>
                  </a:lnTo>
                  <a:lnTo>
                    <a:pt x="5858" y="22743"/>
                  </a:lnTo>
                  <a:close/>
                  <a:moveTo>
                    <a:pt x="10781" y="22743"/>
                  </a:moveTo>
                  <a:lnTo>
                    <a:pt x="10781" y="23788"/>
                  </a:lnTo>
                  <a:lnTo>
                    <a:pt x="9736" y="23788"/>
                  </a:lnTo>
                  <a:lnTo>
                    <a:pt x="9736" y="22743"/>
                  </a:lnTo>
                  <a:close/>
                  <a:moveTo>
                    <a:pt x="3053" y="24806"/>
                  </a:moveTo>
                  <a:lnTo>
                    <a:pt x="3053" y="25851"/>
                  </a:lnTo>
                  <a:lnTo>
                    <a:pt x="2008" y="25851"/>
                  </a:lnTo>
                  <a:lnTo>
                    <a:pt x="2008" y="24806"/>
                  </a:lnTo>
                  <a:close/>
                  <a:moveTo>
                    <a:pt x="6931" y="24806"/>
                  </a:moveTo>
                  <a:lnTo>
                    <a:pt x="6931" y="25851"/>
                  </a:lnTo>
                  <a:lnTo>
                    <a:pt x="5858" y="25851"/>
                  </a:lnTo>
                  <a:lnTo>
                    <a:pt x="5858" y="24806"/>
                  </a:lnTo>
                  <a:close/>
                  <a:moveTo>
                    <a:pt x="10781" y="24806"/>
                  </a:moveTo>
                  <a:lnTo>
                    <a:pt x="10781" y="25851"/>
                  </a:lnTo>
                  <a:lnTo>
                    <a:pt x="9736" y="25851"/>
                  </a:lnTo>
                  <a:lnTo>
                    <a:pt x="9736" y="24806"/>
                  </a:lnTo>
                  <a:close/>
                  <a:moveTo>
                    <a:pt x="3053" y="26868"/>
                  </a:moveTo>
                  <a:lnTo>
                    <a:pt x="3053" y="27913"/>
                  </a:lnTo>
                  <a:lnTo>
                    <a:pt x="2008" y="27913"/>
                  </a:lnTo>
                  <a:lnTo>
                    <a:pt x="2008" y="26868"/>
                  </a:lnTo>
                  <a:close/>
                  <a:moveTo>
                    <a:pt x="6931" y="26868"/>
                  </a:moveTo>
                  <a:lnTo>
                    <a:pt x="6931" y="27913"/>
                  </a:lnTo>
                  <a:lnTo>
                    <a:pt x="5858" y="27913"/>
                  </a:lnTo>
                  <a:lnTo>
                    <a:pt x="5858" y="26868"/>
                  </a:lnTo>
                  <a:close/>
                  <a:moveTo>
                    <a:pt x="10781" y="26868"/>
                  </a:moveTo>
                  <a:lnTo>
                    <a:pt x="10781" y="27913"/>
                  </a:lnTo>
                  <a:lnTo>
                    <a:pt x="9736" y="27913"/>
                  </a:lnTo>
                  <a:lnTo>
                    <a:pt x="9736" y="26868"/>
                  </a:lnTo>
                  <a:close/>
                  <a:moveTo>
                    <a:pt x="3053" y="28931"/>
                  </a:moveTo>
                  <a:lnTo>
                    <a:pt x="3053" y="29976"/>
                  </a:lnTo>
                  <a:lnTo>
                    <a:pt x="2008" y="29976"/>
                  </a:lnTo>
                  <a:lnTo>
                    <a:pt x="2008" y="28931"/>
                  </a:lnTo>
                  <a:close/>
                  <a:moveTo>
                    <a:pt x="6931" y="28931"/>
                  </a:moveTo>
                  <a:lnTo>
                    <a:pt x="6931" y="29976"/>
                  </a:lnTo>
                  <a:lnTo>
                    <a:pt x="5858" y="29976"/>
                  </a:lnTo>
                  <a:lnTo>
                    <a:pt x="5858" y="28931"/>
                  </a:lnTo>
                  <a:close/>
                  <a:moveTo>
                    <a:pt x="10781" y="28931"/>
                  </a:moveTo>
                  <a:lnTo>
                    <a:pt x="10781" y="29976"/>
                  </a:lnTo>
                  <a:lnTo>
                    <a:pt x="9736" y="29976"/>
                  </a:lnTo>
                  <a:lnTo>
                    <a:pt x="9736" y="28931"/>
                  </a:lnTo>
                  <a:close/>
                  <a:moveTo>
                    <a:pt x="3053" y="30993"/>
                  </a:moveTo>
                  <a:lnTo>
                    <a:pt x="3053" y="31516"/>
                  </a:lnTo>
                  <a:lnTo>
                    <a:pt x="2008" y="31516"/>
                  </a:lnTo>
                  <a:lnTo>
                    <a:pt x="2008" y="30993"/>
                  </a:lnTo>
                  <a:close/>
                  <a:moveTo>
                    <a:pt x="6931" y="30993"/>
                  </a:moveTo>
                  <a:lnTo>
                    <a:pt x="6931" y="31516"/>
                  </a:lnTo>
                  <a:lnTo>
                    <a:pt x="5858" y="31516"/>
                  </a:lnTo>
                  <a:lnTo>
                    <a:pt x="5858" y="30993"/>
                  </a:lnTo>
                  <a:close/>
                  <a:moveTo>
                    <a:pt x="10781" y="30993"/>
                  </a:moveTo>
                  <a:lnTo>
                    <a:pt x="10781" y="31516"/>
                  </a:lnTo>
                  <a:lnTo>
                    <a:pt x="9736" y="31516"/>
                  </a:lnTo>
                  <a:lnTo>
                    <a:pt x="9736" y="30993"/>
                  </a:lnTo>
                  <a:close/>
                  <a:moveTo>
                    <a:pt x="12733" y="1"/>
                  </a:moveTo>
                  <a:lnTo>
                    <a:pt x="1" y="4401"/>
                  </a:lnTo>
                  <a:lnTo>
                    <a:pt x="1" y="34321"/>
                  </a:lnTo>
                  <a:lnTo>
                    <a:pt x="12733" y="3432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2676528" y="4185895"/>
              <a:ext cx="359007" cy="967681"/>
            </a:xfrm>
            <a:custGeom>
              <a:avLst/>
              <a:gdLst/>
              <a:ahLst/>
              <a:cxnLst/>
              <a:rect l="l" t="t" r="r" b="b"/>
              <a:pathLst>
                <a:path w="12733" h="34321" extrusionOk="0">
                  <a:moveTo>
                    <a:pt x="3053" y="6243"/>
                  </a:moveTo>
                  <a:lnTo>
                    <a:pt x="3053" y="7288"/>
                  </a:lnTo>
                  <a:lnTo>
                    <a:pt x="2008" y="7288"/>
                  </a:lnTo>
                  <a:lnTo>
                    <a:pt x="2008" y="6243"/>
                  </a:lnTo>
                  <a:close/>
                  <a:moveTo>
                    <a:pt x="6930" y="6243"/>
                  </a:moveTo>
                  <a:lnTo>
                    <a:pt x="6930" y="7288"/>
                  </a:lnTo>
                  <a:lnTo>
                    <a:pt x="5858" y="7288"/>
                  </a:lnTo>
                  <a:lnTo>
                    <a:pt x="5858" y="6243"/>
                  </a:lnTo>
                  <a:close/>
                  <a:moveTo>
                    <a:pt x="10780" y="6243"/>
                  </a:moveTo>
                  <a:lnTo>
                    <a:pt x="10780" y="7288"/>
                  </a:lnTo>
                  <a:lnTo>
                    <a:pt x="9735" y="7288"/>
                  </a:lnTo>
                  <a:lnTo>
                    <a:pt x="9735" y="6243"/>
                  </a:lnTo>
                  <a:close/>
                  <a:moveTo>
                    <a:pt x="3053" y="8306"/>
                  </a:moveTo>
                  <a:lnTo>
                    <a:pt x="3053" y="9351"/>
                  </a:lnTo>
                  <a:lnTo>
                    <a:pt x="2008" y="9351"/>
                  </a:lnTo>
                  <a:lnTo>
                    <a:pt x="2008" y="8306"/>
                  </a:lnTo>
                  <a:close/>
                  <a:moveTo>
                    <a:pt x="6930" y="8306"/>
                  </a:moveTo>
                  <a:lnTo>
                    <a:pt x="6930" y="9351"/>
                  </a:lnTo>
                  <a:lnTo>
                    <a:pt x="5858" y="9351"/>
                  </a:lnTo>
                  <a:lnTo>
                    <a:pt x="5858" y="8306"/>
                  </a:lnTo>
                  <a:close/>
                  <a:moveTo>
                    <a:pt x="10780" y="8306"/>
                  </a:moveTo>
                  <a:lnTo>
                    <a:pt x="10780" y="9351"/>
                  </a:lnTo>
                  <a:lnTo>
                    <a:pt x="9735" y="9351"/>
                  </a:lnTo>
                  <a:lnTo>
                    <a:pt x="9735" y="8306"/>
                  </a:lnTo>
                  <a:close/>
                  <a:moveTo>
                    <a:pt x="3053" y="10368"/>
                  </a:moveTo>
                  <a:lnTo>
                    <a:pt x="3053" y="11413"/>
                  </a:lnTo>
                  <a:lnTo>
                    <a:pt x="2008" y="11413"/>
                  </a:lnTo>
                  <a:lnTo>
                    <a:pt x="2008" y="10368"/>
                  </a:lnTo>
                  <a:close/>
                  <a:moveTo>
                    <a:pt x="6930" y="10368"/>
                  </a:moveTo>
                  <a:lnTo>
                    <a:pt x="6930" y="11413"/>
                  </a:lnTo>
                  <a:lnTo>
                    <a:pt x="5858" y="11413"/>
                  </a:lnTo>
                  <a:lnTo>
                    <a:pt x="5858" y="10368"/>
                  </a:lnTo>
                  <a:close/>
                  <a:moveTo>
                    <a:pt x="10780" y="10368"/>
                  </a:moveTo>
                  <a:lnTo>
                    <a:pt x="10780" y="11413"/>
                  </a:lnTo>
                  <a:lnTo>
                    <a:pt x="9735" y="11413"/>
                  </a:lnTo>
                  <a:lnTo>
                    <a:pt x="9735" y="10368"/>
                  </a:lnTo>
                  <a:close/>
                  <a:moveTo>
                    <a:pt x="3053" y="12431"/>
                  </a:moveTo>
                  <a:lnTo>
                    <a:pt x="3053" y="13476"/>
                  </a:lnTo>
                  <a:lnTo>
                    <a:pt x="2008" y="13476"/>
                  </a:lnTo>
                  <a:lnTo>
                    <a:pt x="2008" y="12431"/>
                  </a:lnTo>
                  <a:close/>
                  <a:moveTo>
                    <a:pt x="6930" y="12431"/>
                  </a:moveTo>
                  <a:lnTo>
                    <a:pt x="6930" y="13476"/>
                  </a:lnTo>
                  <a:lnTo>
                    <a:pt x="5858" y="13476"/>
                  </a:lnTo>
                  <a:lnTo>
                    <a:pt x="5858" y="12431"/>
                  </a:lnTo>
                  <a:close/>
                  <a:moveTo>
                    <a:pt x="10780" y="12431"/>
                  </a:moveTo>
                  <a:lnTo>
                    <a:pt x="10780" y="13476"/>
                  </a:lnTo>
                  <a:lnTo>
                    <a:pt x="9735" y="13476"/>
                  </a:lnTo>
                  <a:lnTo>
                    <a:pt x="9735" y="12431"/>
                  </a:lnTo>
                  <a:close/>
                  <a:moveTo>
                    <a:pt x="3053" y="14493"/>
                  </a:moveTo>
                  <a:lnTo>
                    <a:pt x="3053" y="15538"/>
                  </a:lnTo>
                  <a:lnTo>
                    <a:pt x="2008" y="15538"/>
                  </a:lnTo>
                  <a:lnTo>
                    <a:pt x="2008" y="14493"/>
                  </a:lnTo>
                  <a:close/>
                  <a:moveTo>
                    <a:pt x="6930" y="14493"/>
                  </a:moveTo>
                  <a:lnTo>
                    <a:pt x="6930" y="15538"/>
                  </a:lnTo>
                  <a:lnTo>
                    <a:pt x="5858" y="15538"/>
                  </a:lnTo>
                  <a:lnTo>
                    <a:pt x="5858" y="14493"/>
                  </a:lnTo>
                  <a:close/>
                  <a:moveTo>
                    <a:pt x="10780" y="14493"/>
                  </a:moveTo>
                  <a:lnTo>
                    <a:pt x="10780" y="15538"/>
                  </a:lnTo>
                  <a:lnTo>
                    <a:pt x="9735" y="15538"/>
                  </a:lnTo>
                  <a:lnTo>
                    <a:pt x="9735" y="14493"/>
                  </a:lnTo>
                  <a:close/>
                  <a:moveTo>
                    <a:pt x="3053" y="16556"/>
                  </a:moveTo>
                  <a:lnTo>
                    <a:pt x="3053" y="17601"/>
                  </a:lnTo>
                  <a:lnTo>
                    <a:pt x="2008" y="17601"/>
                  </a:lnTo>
                  <a:lnTo>
                    <a:pt x="2008" y="16556"/>
                  </a:lnTo>
                  <a:close/>
                  <a:moveTo>
                    <a:pt x="6930" y="16556"/>
                  </a:moveTo>
                  <a:lnTo>
                    <a:pt x="6930" y="17601"/>
                  </a:lnTo>
                  <a:lnTo>
                    <a:pt x="5858" y="17601"/>
                  </a:lnTo>
                  <a:lnTo>
                    <a:pt x="5858" y="16556"/>
                  </a:lnTo>
                  <a:close/>
                  <a:moveTo>
                    <a:pt x="10780" y="16556"/>
                  </a:moveTo>
                  <a:lnTo>
                    <a:pt x="10780" y="17601"/>
                  </a:lnTo>
                  <a:lnTo>
                    <a:pt x="9735" y="17601"/>
                  </a:lnTo>
                  <a:lnTo>
                    <a:pt x="9735" y="16556"/>
                  </a:lnTo>
                  <a:close/>
                  <a:moveTo>
                    <a:pt x="3053" y="18618"/>
                  </a:moveTo>
                  <a:lnTo>
                    <a:pt x="3053" y="19663"/>
                  </a:lnTo>
                  <a:lnTo>
                    <a:pt x="2008" y="19663"/>
                  </a:lnTo>
                  <a:lnTo>
                    <a:pt x="2008" y="18618"/>
                  </a:lnTo>
                  <a:close/>
                  <a:moveTo>
                    <a:pt x="6930" y="18618"/>
                  </a:moveTo>
                  <a:lnTo>
                    <a:pt x="6930" y="19663"/>
                  </a:lnTo>
                  <a:lnTo>
                    <a:pt x="5858" y="19663"/>
                  </a:lnTo>
                  <a:lnTo>
                    <a:pt x="5858" y="18618"/>
                  </a:lnTo>
                  <a:close/>
                  <a:moveTo>
                    <a:pt x="10780" y="18618"/>
                  </a:moveTo>
                  <a:lnTo>
                    <a:pt x="10780" y="19663"/>
                  </a:lnTo>
                  <a:lnTo>
                    <a:pt x="9735" y="19663"/>
                  </a:lnTo>
                  <a:lnTo>
                    <a:pt x="9735" y="18618"/>
                  </a:lnTo>
                  <a:close/>
                  <a:moveTo>
                    <a:pt x="3053" y="20681"/>
                  </a:moveTo>
                  <a:lnTo>
                    <a:pt x="3053" y="21726"/>
                  </a:lnTo>
                  <a:lnTo>
                    <a:pt x="2008" y="21726"/>
                  </a:lnTo>
                  <a:lnTo>
                    <a:pt x="2008" y="20681"/>
                  </a:lnTo>
                  <a:close/>
                  <a:moveTo>
                    <a:pt x="6930" y="20681"/>
                  </a:moveTo>
                  <a:lnTo>
                    <a:pt x="6930" y="21726"/>
                  </a:lnTo>
                  <a:lnTo>
                    <a:pt x="5858" y="21726"/>
                  </a:lnTo>
                  <a:lnTo>
                    <a:pt x="5858" y="20681"/>
                  </a:lnTo>
                  <a:close/>
                  <a:moveTo>
                    <a:pt x="10780" y="20681"/>
                  </a:moveTo>
                  <a:lnTo>
                    <a:pt x="10780" y="21726"/>
                  </a:lnTo>
                  <a:lnTo>
                    <a:pt x="9735" y="21726"/>
                  </a:lnTo>
                  <a:lnTo>
                    <a:pt x="9735" y="20681"/>
                  </a:lnTo>
                  <a:close/>
                  <a:moveTo>
                    <a:pt x="3053" y="22743"/>
                  </a:moveTo>
                  <a:lnTo>
                    <a:pt x="3053" y="23788"/>
                  </a:lnTo>
                  <a:lnTo>
                    <a:pt x="2008" y="23788"/>
                  </a:lnTo>
                  <a:lnTo>
                    <a:pt x="2008" y="22743"/>
                  </a:lnTo>
                  <a:close/>
                  <a:moveTo>
                    <a:pt x="6930" y="22743"/>
                  </a:moveTo>
                  <a:lnTo>
                    <a:pt x="6930" y="23788"/>
                  </a:lnTo>
                  <a:lnTo>
                    <a:pt x="5858" y="23788"/>
                  </a:lnTo>
                  <a:lnTo>
                    <a:pt x="5858" y="22743"/>
                  </a:lnTo>
                  <a:close/>
                  <a:moveTo>
                    <a:pt x="10780" y="22743"/>
                  </a:moveTo>
                  <a:lnTo>
                    <a:pt x="10780" y="23788"/>
                  </a:lnTo>
                  <a:lnTo>
                    <a:pt x="9735" y="23788"/>
                  </a:lnTo>
                  <a:lnTo>
                    <a:pt x="9735" y="22743"/>
                  </a:lnTo>
                  <a:close/>
                  <a:moveTo>
                    <a:pt x="3053" y="24806"/>
                  </a:moveTo>
                  <a:lnTo>
                    <a:pt x="3053" y="25851"/>
                  </a:lnTo>
                  <a:lnTo>
                    <a:pt x="2008" y="25851"/>
                  </a:lnTo>
                  <a:lnTo>
                    <a:pt x="2008" y="24806"/>
                  </a:lnTo>
                  <a:close/>
                  <a:moveTo>
                    <a:pt x="6930" y="24806"/>
                  </a:moveTo>
                  <a:lnTo>
                    <a:pt x="6930" y="25851"/>
                  </a:lnTo>
                  <a:lnTo>
                    <a:pt x="5858" y="25851"/>
                  </a:lnTo>
                  <a:lnTo>
                    <a:pt x="5858" y="24806"/>
                  </a:lnTo>
                  <a:close/>
                  <a:moveTo>
                    <a:pt x="10780" y="24806"/>
                  </a:moveTo>
                  <a:lnTo>
                    <a:pt x="10780" y="25851"/>
                  </a:lnTo>
                  <a:lnTo>
                    <a:pt x="9735" y="25851"/>
                  </a:lnTo>
                  <a:lnTo>
                    <a:pt x="9735" y="24806"/>
                  </a:lnTo>
                  <a:close/>
                  <a:moveTo>
                    <a:pt x="3053" y="26868"/>
                  </a:moveTo>
                  <a:lnTo>
                    <a:pt x="3053" y="27913"/>
                  </a:lnTo>
                  <a:lnTo>
                    <a:pt x="2008" y="27913"/>
                  </a:lnTo>
                  <a:lnTo>
                    <a:pt x="2008" y="26868"/>
                  </a:lnTo>
                  <a:close/>
                  <a:moveTo>
                    <a:pt x="6930" y="26868"/>
                  </a:moveTo>
                  <a:lnTo>
                    <a:pt x="6930" y="27913"/>
                  </a:lnTo>
                  <a:lnTo>
                    <a:pt x="5858" y="27913"/>
                  </a:lnTo>
                  <a:lnTo>
                    <a:pt x="5858" y="26868"/>
                  </a:lnTo>
                  <a:close/>
                  <a:moveTo>
                    <a:pt x="10780" y="26868"/>
                  </a:moveTo>
                  <a:lnTo>
                    <a:pt x="10780" y="27913"/>
                  </a:lnTo>
                  <a:lnTo>
                    <a:pt x="9735" y="27913"/>
                  </a:lnTo>
                  <a:lnTo>
                    <a:pt x="9735" y="26868"/>
                  </a:lnTo>
                  <a:close/>
                  <a:moveTo>
                    <a:pt x="3053" y="28931"/>
                  </a:moveTo>
                  <a:lnTo>
                    <a:pt x="3053" y="29976"/>
                  </a:lnTo>
                  <a:lnTo>
                    <a:pt x="2008" y="29976"/>
                  </a:lnTo>
                  <a:lnTo>
                    <a:pt x="2008" y="28931"/>
                  </a:lnTo>
                  <a:close/>
                  <a:moveTo>
                    <a:pt x="6930" y="28931"/>
                  </a:moveTo>
                  <a:lnTo>
                    <a:pt x="6930" y="29976"/>
                  </a:lnTo>
                  <a:lnTo>
                    <a:pt x="5858" y="29976"/>
                  </a:lnTo>
                  <a:lnTo>
                    <a:pt x="5858" y="28931"/>
                  </a:lnTo>
                  <a:close/>
                  <a:moveTo>
                    <a:pt x="10780" y="28931"/>
                  </a:moveTo>
                  <a:lnTo>
                    <a:pt x="10780" y="29976"/>
                  </a:lnTo>
                  <a:lnTo>
                    <a:pt x="9735" y="29976"/>
                  </a:lnTo>
                  <a:lnTo>
                    <a:pt x="9735" y="28931"/>
                  </a:lnTo>
                  <a:close/>
                  <a:moveTo>
                    <a:pt x="3053" y="30993"/>
                  </a:moveTo>
                  <a:lnTo>
                    <a:pt x="3053" y="31516"/>
                  </a:lnTo>
                  <a:lnTo>
                    <a:pt x="2008" y="31516"/>
                  </a:lnTo>
                  <a:lnTo>
                    <a:pt x="2008" y="30993"/>
                  </a:lnTo>
                  <a:close/>
                  <a:moveTo>
                    <a:pt x="6930" y="30993"/>
                  </a:moveTo>
                  <a:lnTo>
                    <a:pt x="6930" y="31516"/>
                  </a:lnTo>
                  <a:lnTo>
                    <a:pt x="5858" y="31516"/>
                  </a:lnTo>
                  <a:lnTo>
                    <a:pt x="5858" y="30993"/>
                  </a:lnTo>
                  <a:close/>
                  <a:moveTo>
                    <a:pt x="10780" y="30993"/>
                  </a:moveTo>
                  <a:lnTo>
                    <a:pt x="10780" y="31516"/>
                  </a:lnTo>
                  <a:lnTo>
                    <a:pt x="9735" y="31516"/>
                  </a:lnTo>
                  <a:lnTo>
                    <a:pt x="9735" y="30993"/>
                  </a:lnTo>
                  <a:close/>
                  <a:moveTo>
                    <a:pt x="12733" y="1"/>
                  </a:moveTo>
                  <a:lnTo>
                    <a:pt x="0" y="4401"/>
                  </a:lnTo>
                  <a:lnTo>
                    <a:pt x="0" y="34321"/>
                  </a:lnTo>
                  <a:lnTo>
                    <a:pt x="12733" y="3432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1679835" y="4038574"/>
              <a:ext cx="359007" cy="1114999"/>
            </a:xfrm>
            <a:custGeom>
              <a:avLst/>
              <a:gdLst/>
              <a:ahLst/>
              <a:cxnLst/>
              <a:rect l="l" t="t" r="r" b="b"/>
              <a:pathLst>
                <a:path w="12733" h="39546" extrusionOk="0">
                  <a:moveTo>
                    <a:pt x="3218" y="6711"/>
                  </a:moveTo>
                  <a:lnTo>
                    <a:pt x="3218" y="7233"/>
                  </a:lnTo>
                  <a:lnTo>
                    <a:pt x="2173" y="7233"/>
                  </a:lnTo>
                  <a:lnTo>
                    <a:pt x="2173" y="6711"/>
                  </a:lnTo>
                  <a:close/>
                  <a:moveTo>
                    <a:pt x="7095" y="6711"/>
                  </a:moveTo>
                  <a:lnTo>
                    <a:pt x="7095" y="7233"/>
                  </a:lnTo>
                  <a:lnTo>
                    <a:pt x="6050" y="7233"/>
                  </a:lnTo>
                  <a:lnTo>
                    <a:pt x="6050" y="6711"/>
                  </a:lnTo>
                  <a:close/>
                  <a:moveTo>
                    <a:pt x="10945" y="6711"/>
                  </a:moveTo>
                  <a:lnTo>
                    <a:pt x="10945" y="7233"/>
                  </a:lnTo>
                  <a:lnTo>
                    <a:pt x="9900" y="7233"/>
                  </a:lnTo>
                  <a:lnTo>
                    <a:pt x="9900" y="6711"/>
                  </a:lnTo>
                  <a:close/>
                  <a:moveTo>
                    <a:pt x="3218" y="8278"/>
                  </a:moveTo>
                  <a:lnTo>
                    <a:pt x="3218" y="9296"/>
                  </a:lnTo>
                  <a:lnTo>
                    <a:pt x="2173" y="9296"/>
                  </a:lnTo>
                  <a:lnTo>
                    <a:pt x="2173" y="8278"/>
                  </a:lnTo>
                  <a:close/>
                  <a:moveTo>
                    <a:pt x="7095" y="8278"/>
                  </a:moveTo>
                  <a:lnTo>
                    <a:pt x="7095" y="9296"/>
                  </a:lnTo>
                  <a:lnTo>
                    <a:pt x="6050" y="9296"/>
                  </a:lnTo>
                  <a:lnTo>
                    <a:pt x="6050" y="8278"/>
                  </a:lnTo>
                  <a:close/>
                  <a:moveTo>
                    <a:pt x="10945" y="8278"/>
                  </a:moveTo>
                  <a:lnTo>
                    <a:pt x="10945" y="9296"/>
                  </a:lnTo>
                  <a:lnTo>
                    <a:pt x="9900" y="9296"/>
                  </a:lnTo>
                  <a:lnTo>
                    <a:pt x="9900" y="8278"/>
                  </a:lnTo>
                  <a:close/>
                  <a:moveTo>
                    <a:pt x="3218" y="10341"/>
                  </a:moveTo>
                  <a:lnTo>
                    <a:pt x="3218" y="11358"/>
                  </a:lnTo>
                  <a:lnTo>
                    <a:pt x="2173" y="11358"/>
                  </a:lnTo>
                  <a:lnTo>
                    <a:pt x="2173" y="10341"/>
                  </a:lnTo>
                  <a:close/>
                  <a:moveTo>
                    <a:pt x="7095" y="10341"/>
                  </a:moveTo>
                  <a:lnTo>
                    <a:pt x="7095" y="11358"/>
                  </a:lnTo>
                  <a:lnTo>
                    <a:pt x="6050" y="11358"/>
                  </a:lnTo>
                  <a:lnTo>
                    <a:pt x="6050" y="10341"/>
                  </a:lnTo>
                  <a:close/>
                  <a:moveTo>
                    <a:pt x="10945" y="10341"/>
                  </a:moveTo>
                  <a:lnTo>
                    <a:pt x="10945" y="11358"/>
                  </a:lnTo>
                  <a:lnTo>
                    <a:pt x="9900" y="11358"/>
                  </a:lnTo>
                  <a:lnTo>
                    <a:pt x="9900" y="10341"/>
                  </a:lnTo>
                  <a:close/>
                  <a:moveTo>
                    <a:pt x="3218" y="12403"/>
                  </a:moveTo>
                  <a:lnTo>
                    <a:pt x="3218" y="13421"/>
                  </a:lnTo>
                  <a:lnTo>
                    <a:pt x="2173" y="13421"/>
                  </a:lnTo>
                  <a:lnTo>
                    <a:pt x="2173" y="12403"/>
                  </a:lnTo>
                  <a:close/>
                  <a:moveTo>
                    <a:pt x="7095" y="12403"/>
                  </a:moveTo>
                  <a:lnTo>
                    <a:pt x="7095" y="13421"/>
                  </a:lnTo>
                  <a:lnTo>
                    <a:pt x="6050" y="13421"/>
                  </a:lnTo>
                  <a:lnTo>
                    <a:pt x="6050" y="12403"/>
                  </a:lnTo>
                  <a:close/>
                  <a:moveTo>
                    <a:pt x="10945" y="12403"/>
                  </a:moveTo>
                  <a:lnTo>
                    <a:pt x="10945" y="13421"/>
                  </a:lnTo>
                  <a:lnTo>
                    <a:pt x="9900" y="13421"/>
                  </a:lnTo>
                  <a:lnTo>
                    <a:pt x="9900" y="12403"/>
                  </a:lnTo>
                  <a:close/>
                  <a:moveTo>
                    <a:pt x="3218" y="14466"/>
                  </a:moveTo>
                  <a:lnTo>
                    <a:pt x="3218" y="15483"/>
                  </a:lnTo>
                  <a:lnTo>
                    <a:pt x="2173" y="15483"/>
                  </a:lnTo>
                  <a:lnTo>
                    <a:pt x="2173" y="14466"/>
                  </a:lnTo>
                  <a:close/>
                  <a:moveTo>
                    <a:pt x="7095" y="14466"/>
                  </a:moveTo>
                  <a:lnTo>
                    <a:pt x="7095" y="15483"/>
                  </a:lnTo>
                  <a:lnTo>
                    <a:pt x="6050" y="15483"/>
                  </a:lnTo>
                  <a:lnTo>
                    <a:pt x="6050" y="14466"/>
                  </a:lnTo>
                  <a:close/>
                  <a:moveTo>
                    <a:pt x="10945" y="14466"/>
                  </a:moveTo>
                  <a:lnTo>
                    <a:pt x="10945" y="15483"/>
                  </a:lnTo>
                  <a:lnTo>
                    <a:pt x="9900" y="15483"/>
                  </a:lnTo>
                  <a:lnTo>
                    <a:pt x="9900" y="14466"/>
                  </a:lnTo>
                  <a:close/>
                  <a:moveTo>
                    <a:pt x="3218" y="16528"/>
                  </a:moveTo>
                  <a:lnTo>
                    <a:pt x="3218" y="17546"/>
                  </a:lnTo>
                  <a:lnTo>
                    <a:pt x="2173" y="17546"/>
                  </a:lnTo>
                  <a:lnTo>
                    <a:pt x="2173" y="16528"/>
                  </a:lnTo>
                  <a:close/>
                  <a:moveTo>
                    <a:pt x="7095" y="16528"/>
                  </a:moveTo>
                  <a:lnTo>
                    <a:pt x="7095" y="17546"/>
                  </a:lnTo>
                  <a:lnTo>
                    <a:pt x="6050" y="17546"/>
                  </a:lnTo>
                  <a:lnTo>
                    <a:pt x="6050" y="16528"/>
                  </a:lnTo>
                  <a:close/>
                  <a:moveTo>
                    <a:pt x="10945" y="16528"/>
                  </a:moveTo>
                  <a:lnTo>
                    <a:pt x="10945" y="17546"/>
                  </a:lnTo>
                  <a:lnTo>
                    <a:pt x="9900" y="17546"/>
                  </a:lnTo>
                  <a:lnTo>
                    <a:pt x="9900" y="16528"/>
                  </a:lnTo>
                  <a:close/>
                  <a:moveTo>
                    <a:pt x="3218" y="18591"/>
                  </a:moveTo>
                  <a:lnTo>
                    <a:pt x="3218" y="19608"/>
                  </a:lnTo>
                  <a:lnTo>
                    <a:pt x="2173" y="19608"/>
                  </a:lnTo>
                  <a:lnTo>
                    <a:pt x="2173" y="18591"/>
                  </a:lnTo>
                  <a:close/>
                  <a:moveTo>
                    <a:pt x="7095" y="18591"/>
                  </a:moveTo>
                  <a:lnTo>
                    <a:pt x="7095" y="19608"/>
                  </a:lnTo>
                  <a:lnTo>
                    <a:pt x="6050" y="19608"/>
                  </a:lnTo>
                  <a:lnTo>
                    <a:pt x="6050" y="18591"/>
                  </a:lnTo>
                  <a:close/>
                  <a:moveTo>
                    <a:pt x="10945" y="18591"/>
                  </a:moveTo>
                  <a:lnTo>
                    <a:pt x="10945" y="19608"/>
                  </a:lnTo>
                  <a:lnTo>
                    <a:pt x="9900" y="19608"/>
                  </a:lnTo>
                  <a:lnTo>
                    <a:pt x="9900" y="18591"/>
                  </a:lnTo>
                  <a:close/>
                  <a:moveTo>
                    <a:pt x="3218" y="20653"/>
                  </a:moveTo>
                  <a:lnTo>
                    <a:pt x="3218" y="21671"/>
                  </a:lnTo>
                  <a:lnTo>
                    <a:pt x="2173" y="21671"/>
                  </a:lnTo>
                  <a:lnTo>
                    <a:pt x="2173" y="20653"/>
                  </a:lnTo>
                  <a:close/>
                  <a:moveTo>
                    <a:pt x="7095" y="20653"/>
                  </a:moveTo>
                  <a:lnTo>
                    <a:pt x="7095" y="21671"/>
                  </a:lnTo>
                  <a:lnTo>
                    <a:pt x="6050" y="21671"/>
                  </a:lnTo>
                  <a:lnTo>
                    <a:pt x="6050" y="20653"/>
                  </a:lnTo>
                  <a:close/>
                  <a:moveTo>
                    <a:pt x="10945" y="20653"/>
                  </a:moveTo>
                  <a:lnTo>
                    <a:pt x="10945" y="21671"/>
                  </a:lnTo>
                  <a:lnTo>
                    <a:pt x="9900" y="21671"/>
                  </a:lnTo>
                  <a:lnTo>
                    <a:pt x="9900" y="20653"/>
                  </a:lnTo>
                  <a:close/>
                  <a:moveTo>
                    <a:pt x="3218" y="22716"/>
                  </a:moveTo>
                  <a:lnTo>
                    <a:pt x="3218" y="23733"/>
                  </a:lnTo>
                  <a:lnTo>
                    <a:pt x="2173" y="23733"/>
                  </a:lnTo>
                  <a:lnTo>
                    <a:pt x="2173" y="22716"/>
                  </a:lnTo>
                  <a:close/>
                  <a:moveTo>
                    <a:pt x="7095" y="22716"/>
                  </a:moveTo>
                  <a:lnTo>
                    <a:pt x="7095" y="23733"/>
                  </a:lnTo>
                  <a:lnTo>
                    <a:pt x="6050" y="23733"/>
                  </a:lnTo>
                  <a:lnTo>
                    <a:pt x="6050" y="22716"/>
                  </a:lnTo>
                  <a:close/>
                  <a:moveTo>
                    <a:pt x="10945" y="22716"/>
                  </a:moveTo>
                  <a:lnTo>
                    <a:pt x="10945" y="23733"/>
                  </a:lnTo>
                  <a:lnTo>
                    <a:pt x="9900" y="23733"/>
                  </a:lnTo>
                  <a:lnTo>
                    <a:pt x="9900" y="22716"/>
                  </a:lnTo>
                  <a:close/>
                  <a:moveTo>
                    <a:pt x="3218" y="24778"/>
                  </a:moveTo>
                  <a:lnTo>
                    <a:pt x="3218" y="25796"/>
                  </a:lnTo>
                  <a:lnTo>
                    <a:pt x="2173" y="25796"/>
                  </a:lnTo>
                  <a:lnTo>
                    <a:pt x="2173" y="24778"/>
                  </a:lnTo>
                  <a:close/>
                  <a:moveTo>
                    <a:pt x="7095" y="24778"/>
                  </a:moveTo>
                  <a:lnTo>
                    <a:pt x="7095" y="25796"/>
                  </a:lnTo>
                  <a:lnTo>
                    <a:pt x="6050" y="25796"/>
                  </a:lnTo>
                  <a:lnTo>
                    <a:pt x="6050" y="24778"/>
                  </a:lnTo>
                  <a:close/>
                  <a:moveTo>
                    <a:pt x="10945" y="24778"/>
                  </a:moveTo>
                  <a:lnTo>
                    <a:pt x="10945" y="25796"/>
                  </a:lnTo>
                  <a:lnTo>
                    <a:pt x="9900" y="25796"/>
                  </a:lnTo>
                  <a:lnTo>
                    <a:pt x="9900" y="24778"/>
                  </a:lnTo>
                  <a:close/>
                  <a:moveTo>
                    <a:pt x="3218" y="26841"/>
                  </a:moveTo>
                  <a:lnTo>
                    <a:pt x="3218" y="27858"/>
                  </a:lnTo>
                  <a:lnTo>
                    <a:pt x="2173" y="27858"/>
                  </a:lnTo>
                  <a:lnTo>
                    <a:pt x="2173" y="26841"/>
                  </a:lnTo>
                  <a:close/>
                  <a:moveTo>
                    <a:pt x="7095" y="26841"/>
                  </a:moveTo>
                  <a:lnTo>
                    <a:pt x="7095" y="27858"/>
                  </a:lnTo>
                  <a:lnTo>
                    <a:pt x="6050" y="27858"/>
                  </a:lnTo>
                  <a:lnTo>
                    <a:pt x="6050" y="26841"/>
                  </a:lnTo>
                  <a:close/>
                  <a:moveTo>
                    <a:pt x="10945" y="26841"/>
                  </a:moveTo>
                  <a:lnTo>
                    <a:pt x="10945" y="27858"/>
                  </a:lnTo>
                  <a:lnTo>
                    <a:pt x="9900" y="27858"/>
                  </a:lnTo>
                  <a:lnTo>
                    <a:pt x="9900" y="26841"/>
                  </a:lnTo>
                  <a:close/>
                  <a:moveTo>
                    <a:pt x="3218" y="28903"/>
                  </a:moveTo>
                  <a:lnTo>
                    <a:pt x="3218" y="29921"/>
                  </a:lnTo>
                  <a:lnTo>
                    <a:pt x="2173" y="29921"/>
                  </a:lnTo>
                  <a:lnTo>
                    <a:pt x="2173" y="28903"/>
                  </a:lnTo>
                  <a:close/>
                  <a:moveTo>
                    <a:pt x="7095" y="28903"/>
                  </a:moveTo>
                  <a:lnTo>
                    <a:pt x="7095" y="29921"/>
                  </a:lnTo>
                  <a:lnTo>
                    <a:pt x="6050" y="29921"/>
                  </a:lnTo>
                  <a:lnTo>
                    <a:pt x="6050" y="28903"/>
                  </a:lnTo>
                  <a:close/>
                  <a:moveTo>
                    <a:pt x="10945" y="28903"/>
                  </a:moveTo>
                  <a:lnTo>
                    <a:pt x="10945" y="29921"/>
                  </a:lnTo>
                  <a:lnTo>
                    <a:pt x="9900" y="29921"/>
                  </a:lnTo>
                  <a:lnTo>
                    <a:pt x="9900" y="28903"/>
                  </a:lnTo>
                  <a:close/>
                  <a:moveTo>
                    <a:pt x="3218" y="30966"/>
                  </a:moveTo>
                  <a:lnTo>
                    <a:pt x="3218" y="31983"/>
                  </a:lnTo>
                  <a:lnTo>
                    <a:pt x="2173" y="31983"/>
                  </a:lnTo>
                  <a:lnTo>
                    <a:pt x="2173" y="30966"/>
                  </a:lnTo>
                  <a:close/>
                  <a:moveTo>
                    <a:pt x="7095" y="30966"/>
                  </a:moveTo>
                  <a:lnTo>
                    <a:pt x="7095" y="31983"/>
                  </a:lnTo>
                  <a:lnTo>
                    <a:pt x="6050" y="31983"/>
                  </a:lnTo>
                  <a:lnTo>
                    <a:pt x="6050" y="30966"/>
                  </a:lnTo>
                  <a:close/>
                  <a:moveTo>
                    <a:pt x="10945" y="30966"/>
                  </a:moveTo>
                  <a:lnTo>
                    <a:pt x="10945" y="31983"/>
                  </a:lnTo>
                  <a:lnTo>
                    <a:pt x="9900" y="31983"/>
                  </a:lnTo>
                  <a:lnTo>
                    <a:pt x="9900" y="30966"/>
                  </a:lnTo>
                  <a:close/>
                  <a:moveTo>
                    <a:pt x="3218" y="33028"/>
                  </a:moveTo>
                  <a:lnTo>
                    <a:pt x="3218" y="34046"/>
                  </a:lnTo>
                  <a:lnTo>
                    <a:pt x="2173" y="34046"/>
                  </a:lnTo>
                  <a:lnTo>
                    <a:pt x="2173" y="33028"/>
                  </a:lnTo>
                  <a:close/>
                  <a:moveTo>
                    <a:pt x="7095" y="33028"/>
                  </a:moveTo>
                  <a:lnTo>
                    <a:pt x="7095" y="34046"/>
                  </a:lnTo>
                  <a:lnTo>
                    <a:pt x="6050" y="34046"/>
                  </a:lnTo>
                  <a:lnTo>
                    <a:pt x="6050" y="33028"/>
                  </a:lnTo>
                  <a:close/>
                  <a:moveTo>
                    <a:pt x="10945" y="33028"/>
                  </a:moveTo>
                  <a:lnTo>
                    <a:pt x="10945" y="34046"/>
                  </a:lnTo>
                  <a:lnTo>
                    <a:pt x="9900" y="34046"/>
                  </a:lnTo>
                  <a:lnTo>
                    <a:pt x="9900" y="33028"/>
                  </a:lnTo>
                  <a:close/>
                  <a:moveTo>
                    <a:pt x="3218" y="35091"/>
                  </a:moveTo>
                  <a:lnTo>
                    <a:pt x="3218" y="35613"/>
                  </a:lnTo>
                  <a:lnTo>
                    <a:pt x="2173" y="35613"/>
                  </a:lnTo>
                  <a:lnTo>
                    <a:pt x="2173" y="35091"/>
                  </a:lnTo>
                  <a:close/>
                  <a:moveTo>
                    <a:pt x="7095" y="35091"/>
                  </a:moveTo>
                  <a:lnTo>
                    <a:pt x="7095" y="35613"/>
                  </a:lnTo>
                  <a:lnTo>
                    <a:pt x="6050" y="35613"/>
                  </a:lnTo>
                  <a:lnTo>
                    <a:pt x="6050" y="35091"/>
                  </a:lnTo>
                  <a:close/>
                  <a:moveTo>
                    <a:pt x="10945" y="35091"/>
                  </a:moveTo>
                  <a:lnTo>
                    <a:pt x="10945" y="35613"/>
                  </a:lnTo>
                  <a:lnTo>
                    <a:pt x="9900" y="35613"/>
                  </a:lnTo>
                  <a:lnTo>
                    <a:pt x="9900" y="35091"/>
                  </a:lnTo>
                  <a:close/>
                  <a:moveTo>
                    <a:pt x="6353" y="1"/>
                  </a:moveTo>
                  <a:lnTo>
                    <a:pt x="0" y="5226"/>
                  </a:lnTo>
                  <a:lnTo>
                    <a:pt x="0" y="39546"/>
                  </a:lnTo>
                  <a:lnTo>
                    <a:pt x="12733" y="39546"/>
                  </a:lnTo>
                  <a:lnTo>
                    <a:pt x="12733" y="5226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669947" y="4523959"/>
              <a:ext cx="311729" cy="629634"/>
            </a:xfrm>
            <a:custGeom>
              <a:avLst/>
              <a:gdLst/>
              <a:ahLst/>
              <a:cxnLst/>
              <a:rect l="l" t="t" r="r" b="b"/>
              <a:pathLst>
                <a:path w="11056" h="22331" extrusionOk="0">
                  <a:moveTo>
                    <a:pt x="3686" y="1458"/>
                  </a:moveTo>
                  <a:lnTo>
                    <a:pt x="3686" y="2008"/>
                  </a:lnTo>
                  <a:lnTo>
                    <a:pt x="2613" y="2008"/>
                  </a:lnTo>
                  <a:lnTo>
                    <a:pt x="2613" y="1458"/>
                  </a:lnTo>
                  <a:close/>
                  <a:moveTo>
                    <a:pt x="6491" y="1458"/>
                  </a:moveTo>
                  <a:lnTo>
                    <a:pt x="6491" y="2008"/>
                  </a:lnTo>
                  <a:lnTo>
                    <a:pt x="5446" y="2008"/>
                  </a:lnTo>
                  <a:lnTo>
                    <a:pt x="5446" y="1458"/>
                  </a:lnTo>
                  <a:close/>
                  <a:moveTo>
                    <a:pt x="9296" y="1458"/>
                  </a:moveTo>
                  <a:lnTo>
                    <a:pt x="9296" y="2008"/>
                  </a:lnTo>
                  <a:lnTo>
                    <a:pt x="8251" y="2008"/>
                  </a:lnTo>
                  <a:lnTo>
                    <a:pt x="8251" y="1458"/>
                  </a:lnTo>
                  <a:close/>
                  <a:moveTo>
                    <a:pt x="3686" y="2998"/>
                  </a:moveTo>
                  <a:lnTo>
                    <a:pt x="3686" y="4016"/>
                  </a:lnTo>
                  <a:lnTo>
                    <a:pt x="2613" y="4016"/>
                  </a:lnTo>
                  <a:lnTo>
                    <a:pt x="2613" y="2998"/>
                  </a:lnTo>
                  <a:close/>
                  <a:moveTo>
                    <a:pt x="6491" y="2998"/>
                  </a:moveTo>
                  <a:lnTo>
                    <a:pt x="6491" y="4016"/>
                  </a:lnTo>
                  <a:lnTo>
                    <a:pt x="5446" y="4016"/>
                  </a:lnTo>
                  <a:lnTo>
                    <a:pt x="5446" y="2998"/>
                  </a:lnTo>
                  <a:close/>
                  <a:moveTo>
                    <a:pt x="9296" y="2998"/>
                  </a:moveTo>
                  <a:lnTo>
                    <a:pt x="9296" y="4016"/>
                  </a:lnTo>
                  <a:lnTo>
                    <a:pt x="8251" y="4016"/>
                  </a:lnTo>
                  <a:lnTo>
                    <a:pt x="8251" y="2998"/>
                  </a:lnTo>
                  <a:close/>
                  <a:moveTo>
                    <a:pt x="3686" y="5033"/>
                  </a:moveTo>
                  <a:lnTo>
                    <a:pt x="3686" y="6051"/>
                  </a:lnTo>
                  <a:lnTo>
                    <a:pt x="2613" y="6051"/>
                  </a:lnTo>
                  <a:lnTo>
                    <a:pt x="2613" y="5033"/>
                  </a:lnTo>
                  <a:close/>
                  <a:moveTo>
                    <a:pt x="6491" y="5033"/>
                  </a:moveTo>
                  <a:lnTo>
                    <a:pt x="6491" y="6051"/>
                  </a:lnTo>
                  <a:lnTo>
                    <a:pt x="5446" y="6051"/>
                  </a:lnTo>
                  <a:lnTo>
                    <a:pt x="5446" y="5033"/>
                  </a:lnTo>
                  <a:close/>
                  <a:moveTo>
                    <a:pt x="9296" y="5033"/>
                  </a:moveTo>
                  <a:lnTo>
                    <a:pt x="9296" y="6051"/>
                  </a:lnTo>
                  <a:lnTo>
                    <a:pt x="8251" y="6051"/>
                  </a:lnTo>
                  <a:lnTo>
                    <a:pt x="8251" y="5033"/>
                  </a:lnTo>
                  <a:close/>
                  <a:moveTo>
                    <a:pt x="3686" y="7068"/>
                  </a:moveTo>
                  <a:lnTo>
                    <a:pt x="3686" y="8058"/>
                  </a:lnTo>
                  <a:lnTo>
                    <a:pt x="2613" y="8058"/>
                  </a:lnTo>
                  <a:lnTo>
                    <a:pt x="2613" y="7068"/>
                  </a:lnTo>
                  <a:close/>
                  <a:moveTo>
                    <a:pt x="6491" y="7068"/>
                  </a:moveTo>
                  <a:lnTo>
                    <a:pt x="6491" y="8058"/>
                  </a:lnTo>
                  <a:lnTo>
                    <a:pt x="5446" y="8058"/>
                  </a:lnTo>
                  <a:lnTo>
                    <a:pt x="5446" y="7068"/>
                  </a:lnTo>
                  <a:close/>
                  <a:moveTo>
                    <a:pt x="9296" y="7068"/>
                  </a:moveTo>
                  <a:lnTo>
                    <a:pt x="9296" y="8058"/>
                  </a:lnTo>
                  <a:lnTo>
                    <a:pt x="8251" y="8058"/>
                  </a:lnTo>
                  <a:lnTo>
                    <a:pt x="8251" y="7068"/>
                  </a:lnTo>
                  <a:close/>
                  <a:moveTo>
                    <a:pt x="3686" y="9076"/>
                  </a:moveTo>
                  <a:lnTo>
                    <a:pt x="3686" y="10093"/>
                  </a:lnTo>
                  <a:lnTo>
                    <a:pt x="2613" y="10093"/>
                  </a:lnTo>
                  <a:lnTo>
                    <a:pt x="2613" y="9076"/>
                  </a:lnTo>
                  <a:close/>
                  <a:moveTo>
                    <a:pt x="6491" y="9076"/>
                  </a:moveTo>
                  <a:lnTo>
                    <a:pt x="6491" y="10093"/>
                  </a:lnTo>
                  <a:lnTo>
                    <a:pt x="5446" y="10093"/>
                  </a:lnTo>
                  <a:lnTo>
                    <a:pt x="5446" y="9076"/>
                  </a:lnTo>
                  <a:close/>
                  <a:moveTo>
                    <a:pt x="9296" y="9076"/>
                  </a:moveTo>
                  <a:lnTo>
                    <a:pt x="9296" y="10093"/>
                  </a:lnTo>
                  <a:lnTo>
                    <a:pt x="8251" y="10093"/>
                  </a:lnTo>
                  <a:lnTo>
                    <a:pt x="8251" y="9076"/>
                  </a:lnTo>
                  <a:close/>
                  <a:moveTo>
                    <a:pt x="3686" y="11111"/>
                  </a:moveTo>
                  <a:lnTo>
                    <a:pt x="3686" y="12128"/>
                  </a:lnTo>
                  <a:lnTo>
                    <a:pt x="2613" y="12128"/>
                  </a:lnTo>
                  <a:lnTo>
                    <a:pt x="2613" y="11111"/>
                  </a:lnTo>
                  <a:close/>
                  <a:moveTo>
                    <a:pt x="6491" y="11111"/>
                  </a:moveTo>
                  <a:lnTo>
                    <a:pt x="6491" y="12128"/>
                  </a:lnTo>
                  <a:lnTo>
                    <a:pt x="5446" y="12128"/>
                  </a:lnTo>
                  <a:lnTo>
                    <a:pt x="5446" y="11111"/>
                  </a:lnTo>
                  <a:close/>
                  <a:moveTo>
                    <a:pt x="9296" y="11111"/>
                  </a:moveTo>
                  <a:lnTo>
                    <a:pt x="9296" y="12128"/>
                  </a:lnTo>
                  <a:lnTo>
                    <a:pt x="8251" y="12128"/>
                  </a:lnTo>
                  <a:lnTo>
                    <a:pt x="8251" y="11111"/>
                  </a:lnTo>
                  <a:close/>
                  <a:moveTo>
                    <a:pt x="3686" y="13118"/>
                  </a:moveTo>
                  <a:lnTo>
                    <a:pt x="3686" y="14136"/>
                  </a:lnTo>
                  <a:lnTo>
                    <a:pt x="2613" y="14136"/>
                  </a:lnTo>
                  <a:lnTo>
                    <a:pt x="2613" y="13118"/>
                  </a:lnTo>
                  <a:close/>
                  <a:moveTo>
                    <a:pt x="6491" y="13118"/>
                  </a:moveTo>
                  <a:lnTo>
                    <a:pt x="6491" y="14136"/>
                  </a:lnTo>
                  <a:lnTo>
                    <a:pt x="5446" y="14136"/>
                  </a:lnTo>
                  <a:lnTo>
                    <a:pt x="5446" y="13118"/>
                  </a:lnTo>
                  <a:close/>
                  <a:moveTo>
                    <a:pt x="9296" y="13118"/>
                  </a:moveTo>
                  <a:lnTo>
                    <a:pt x="9296" y="14136"/>
                  </a:lnTo>
                  <a:lnTo>
                    <a:pt x="8251" y="14136"/>
                  </a:lnTo>
                  <a:lnTo>
                    <a:pt x="8251" y="13118"/>
                  </a:lnTo>
                  <a:close/>
                  <a:moveTo>
                    <a:pt x="3686" y="15153"/>
                  </a:moveTo>
                  <a:lnTo>
                    <a:pt x="3686" y="16171"/>
                  </a:lnTo>
                  <a:lnTo>
                    <a:pt x="2613" y="16171"/>
                  </a:lnTo>
                  <a:lnTo>
                    <a:pt x="2613" y="15153"/>
                  </a:lnTo>
                  <a:close/>
                  <a:moveTo>
                    <a:pt x="6491" y="15153"/>
                  </a:moveTo>
                  <a:lnTo>
                    <a:pt x="6491" y="16171"/>
                  </a:lnTo>
                  <a:lnTo>
                    <a:pt x="5446" y="16171"/>
                  </a:lnTo>
                  <a:lnTo>
                    <a:pt x="5446" y="15153"/>
                  </a:lnTo>
                  <a:close/>
                  <a:moveTo>
                    <a:pt x="9296" y="15153"/>
                  </a:moveTo>
                  <a:lnTo>
                    <a:pt x="9296" y="16171"/>
                  </a:lnTo>
                  <a:lnTo>
                    <a:pt x="8251" y="16171"/>
                  </a:lnTo>
                  <a:lnTo>
                    <a:pt x="8251" y="15153"/>
                  </a:lnTo>
                  <a:close/>
                  <a:moveTo>
                    <a:pt x="3686" y="17188"/>
                  </a:moveTo>
                  <a:lnTo>
                    <a:pt x="3686" y="18178"/>
                  </a:lnTo>
                  <a:lnTo>
                    <a:pt x="2613" y="18178"/>
                  </a:lnTo>
                  <a:lnTo>
                    <a:pt x="2613" y="17188"/>
                  </a:lnTo>
                  <a:close/>
                  <a:moveTo>
                    <a:pt x="6491" y="17188"/>
                  </a:moveTo>
                  <a:lnTo>
                    <a:pt x="6491" y="18178"/>
                  </a:lnTo>
                  <a:lnTo>
                    <a:pt x="5446" y="18178"/>
                  </a:lnTo>
                  <a:lnTo>
                    <a:pt x="5446" y="17188"/>
                  </a:lnTo>
                  <a:close/>
                  <a:moveTo>
                    <a:pt x="9296" y="17188"/>
                  </a:moveTo>
                  <a:lnTo>
                    <a:pt x="9296" y="18178"/>
                  </a:lnTo>
                  <a:lnTo>
                    <a:pt x="8251" y="18178"/>
                  </a:lnTo>
                  <a:lnTo>
                    <a:pt x="8251" y="17188"/>
                  </a:lnTo>
                  <a:close/>
                  <a:moveTo>
                    <a:pt x="3686" y="19196"/>
                  </a:moveTo>
                  <a:lnTo>
                    <a:pt x="3686" y="19718"/>
                  </a:lnTo>
                  <a:lnTo>
                    <a:pt x="2613" y="19718"/>
                  </a:lnTo>
                  <a:lnTo>
                    <a:pt x="2613" y="19196"/>
                  </a:lnTo>
                  <a:close/>
                  <a:moveTo>
                    <a:pt x="6491" y="19196"/>
                  </a:moveTo>
                  <a:lnTo>
                    <a:pt x="6491" y="19718"/>
                  </a:lnTo>
                  <a:lnTo>
                    <a:pt x="5446" y="19718"/>
                  </a:lnTo>
                  <a:lnTo>
                    <a:pt x="5446" y="19196"/>
                  </a:lnTo>
                  <a:close/>
                  <a:moveTo>
                    <a:pt x="9296" y="19196"/>
                  </a:moveTo>
                  <a:lnTo>
                    <a:pt x="9296" y="19718"/>
                  </a:lnTo>
                  <a:lnTo>
                    <a:pt x="8251" y="19718"/>
                  </a:lnTo>
                  <a:lnTo>
                    <a:pt x="8251" y="19196"/>
                  </a:lnTo>
                  <a:close/>
                  <a:moveTo>
                    <a:pt x="1" y="1"/>
                  </a:moveTo>
                  <a:lnTo>
                    <a:pt x="1" y="22331"/>
                  </a:lnTo>
                  <a:lnTo>
                    <a:pt x="11056" y="22331"/>
                  </a:lnTo>
                  <a:lnTo>
                    <a:pt x="110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1329586" y="4523959"/>
              <a:ext cx="359768" cy="629623"/>
            </a:xfrm>
            <a:custGeom>
              <a:avLst/>
              <a:gdLst/>
              <a:ahLst/>
              <a:cxnLst/>
              <a:rect l="l" t="t" r="r" b="b"/>
              <a:pathLst>
                <a:path w="12760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2760" y="22331"/>
                  </a:lnTo>
                  <a:lnTo>
                    <a:pt x="127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22" y="4523959"/>
              <a:ext cx="359803" cy="629634"/>
            </a:xfrm>
            <a:custGeom>
              <a:avLst/>
              <a:gdLst/>
              <a:ahLst/>
              <a:cxnLst/>
              <a:rect l="l" t="t" r="r" b="b"/>
              <a:pathLst>
                <a:path w="12761" h="22331" extrusionOk="0">
                  <a:moveTo>
                    <a:pt x="2971" y="2173"/>
                  </a:moveTo>
                  <a:lnTo>
                    <a:pt x="2971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76" y="2173"/>
                  </a:moveTo>
                  <a:lnTo>
                    <a:pt x="5776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81" y="2173"/>
                  </a:moveTo>
                  <a:lnTo>
                    <a:pt x="8581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71" y="3713"/>
                  </a:moveTo>
                  <a:lnTo>
                    <a:pt x="2971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76" y="3713"/>
                  </a:moveTo>
                  <a:lnTo>
                    <a:pt x="5776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81" y="3713"/>
                  </a:moveTo>
                  <a:lnTo>
                    <a:pt x="8581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71" y="5721"/>
                  </a:moveTo>
                  <a:lnTo>
                    <a:pt x="2971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76" y="5721"/>
                  </a:moveTo>
                  <a:lnTo>
                    <a:pt x="5776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81" y="5721"/>
                  </a:moveTo>
                  <a:lnTo>
                    <a:pt x="8581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71" y="7756"/>
                  </a:moveTo>
                  <a:lnTo>
                    <a:pt x="2971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76" y="7756"/>
                  </a:moveTo>
                  <a:lnTo>
                    <a:pt x="5776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81" y="7756"/>
                  </a:moveTo>
                  <a:lnTo>
                    <a:pt x="8581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71" y="9791"/>
                  </a:moveTo>
                  <a:lnTo>
                    <a:pt x="2971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76" y="9791"/>
                  </a:moveTo>
                  <a:lnTo>
                    <a:pt x="5776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81" y="9791"/>
                  </a:moveTo>
                  <a:lnTo>
                    <a:pt x="8581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71" y="11798"/>
                  </a:moveTo>
                  <a:lnTo>
                    <a:pt x="2971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76" y="11798"/>
                  </a:moveTo>
                  <a:lnTo>
                    <a:pt x="5776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81" y="11798"/>
                  </a:moveTo>
                  <a:lnTo>
                    <a:pt x="8581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71" y="13833"/>
                  </a:moveTo>
                  <a:lnTo>
                    <a:pt x="2971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76" y="13833"/>
                  </a:moveTo>
                  <a:lnTo>
                    <a:pt x="5776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81" y="13833"/>
                  </a:moveTo>
                  <a:lnTo>
                    <a:pt x="8581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71" y="15841"/>
                  </a:moveTo>
                  <a:lnTo>
                    <a:pt x="2971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76" y="15841"/>
                  </a:moveTo>
                  <a:lnTo>
                    <a:pt x="5776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81" y="15841"/>
                  </a:moveTo>
                  <a:lnTo>
                    <a:pt x="8581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71" y="17876"/>
                  </a:moveTo>
                  <a:lnTo>
                    <a:pt x="2971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76" y="17876"/>
                  </a:moveTo>
                  <a:lnTo>
                    <a:pt x="5776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81" y="17876"/>
                  </a:moveTo>
                  <a:lnTo>
                    <a:pt x="8581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71" y="19911"/>
                  </a:moveTo>
                  <a:lnTo>
                    <a:pt x="2971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76" y="19911"/>
                  </a:moveTo>
                  <a:lnTo>
                    <a:pt x="5776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81" y="19911"/>
                  </a:moveTo>
                  <a:lnTo>
                    <a:pt x="8581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1" y="1"/>
                  </a:moveTo>
                  <a:lnTo>
                    <a:pt x="1" y="22331"/>
                  </a:lnTo>
                  <a:lnTo>
                    <a:pt x="12761" y="22331"/>
                  </a:lnTo>
                  <a:lnTo>
                    <a:pt x="12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2039610" y="4523959"/>
              <a:ext cx="298529" cy="629623"/>
            </a:xfrm>
            <a:custGeom>
              <a:avLst/>
              <a:gdLst/>
              <a:ahLst/>
              <a:cxnLst/>
              <a:rect l="l" t="t" r="r" b="b"/>
              <a:pathLst>
                <a:path w="10588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0588" y="22331"/>
                  </a:lnTo>
                  <a:lnTo>
                    <a:pt x="10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3026999" y="4523959"/>
              <a:ext cx="298529" cy="629623"/>
            </a:xfrm>
            <a:custGeom>
              <a:avLst/>
              <a:gdLst/>
              <a:ahLst/>
              <a:cxnLst/>
              <a:rect l="l" t="t" r="r" b="b"/>
              <a:pathLst>
                <a:path w="10588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80" y="2173"/>
                  </a:moveTo>
                  <a:lnTo>
                    <a:pt x="8580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80" y="3713"/>
                  </a:moveTo>
                  <a:lnTo>
                    <a:pt x="8580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80" y="5721"/>
                  </a:moveTo>
                  <a:lnTo>
                    <a:pt x="8580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80" y="7756"/>
                  </a:moveTo>
                  <a:lnTo>
                    <a:pt x="8580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80" y="9791"/>
                  </a:moveTo>
                  <a:lnTo>
                    <a:pt x="8580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80" y="11798"/>
                  </a:moveTo>
                  <a:lnTo>
                    <a:pt x="8580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80" y="13833"/>
                  </a:moveTo>
                  <a:lnTo>
                    <a:pt x="8580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80" y="15841"/>
                  </a:moveTo>
                  <a:lnTo>
                    <a:pt x="8580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80" y="17876"/>
                  </a:moveTo>
                  <a:lnTo>
                    <a:pt x="8580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80" y="19911"/>
                  </a:moveTo>
                  <a:lnTo>
                    <a:pt x="8580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0588" y="22331"/>
                  </a:lnTo>
                  <a:lnTo>
                    <a:pt x="10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3604640" y="3871882"/>
              <a:ext cx="359796" cy="1282450"/>
            </a:xfrm>
            <a:custGeom>
              <a:avLst/>
              <a:gdLst/>
              <a:ahLst/>
              <a:cxnLst/>
              <a:rect l="l" t="t" r="r" b="b"/>
              <a:pathLst>
                <a:path w="12761" h="45485" extrusionOk="0">
                  <a:moveTo>
                    <a:pt x="3411" y="13530"/>
                  </a:moveTo>
                  <a:lnTo>
                    <a:pt x="3411" y="14053"/>
                  </a:lnTo>
                  <a:lnTo>
                    <a:pt x="2366" y="14053"/>
                  </a:lnTo>
                  <a:lnTo>
                    <a:pt x="2366" y="13530"/>
                  </a:lnTo>
                  <a:close/>
                  <a:moveTo>
                    <a:pt x="7288" y="13530"/>
                  </a:moveTo>
                  <a:lnTo>
                    <a:pt x="7288" y="14053"/>
                  </a:lnTo>
                  <a:lnTo>
                    <a:pt x="6243" y="14053"/>
                  </a:lnTo>
                  <a:lnTo>
                    <a:pt x="6243" y="13530"/>
                  </a:lnTo>
                  <a:close/>
                  <a:moveTo>
                    <a:pt x="11138" y="13530"/>
                  </a:moveTo>
                  <a:lnTo>
                    <a:pt x="11138" y="14053"/>
                  </a:lnTo>
                  <a:lnTo>
                    <a:pt x="10093" y="14053"/>
                  </a:lnTo>
                  <a:lnTo>
                    <a:pt x="10093" y="13530"/>
                  </a:lnTo>
                  <a:close/>
                  <a:moveTo>
                    <a:pt x="3411" y="15070"/>
                  </a:moveTo>
                  <a:lnTo>
                    <a:pt x="3411" y="16115"/>
                  </a:lnTo>
                  <a:lnTo>
                    <a:pt x="2366" y="16115"/>
                  </a:lnTo>
                  <a:lnTo>
                    <a:pt x="2366" y="15070"/>
                  </a:lnTo>
                  <a:close/>
                  <a:moveTo>
                    <a:pt x="7288" y="15070"/>
                  </a:moveTo>
                  <a:lnTo>
                    <a:pt x="7288" y="16115"/>
                  </a:lnTo>
                  <a:lnTo>
                    <a:pt x="6243" y="16115"/>
                  </a:lnTo>
                  <a:lnTo>
                    <a:pt x="6243" y="15070"/>
                  </a:lnTo>
                  <a:close/>
                  <a:moveTo>
                    <a:pt x="11138" y="15070"/>
                  </a:moveTo>
                  <a:lnTo>
                    <a:pt x="11138" y="16115"/>
                  </a:lnTo>
                  <a:lnTo>
                    <a:pt x="10093" y="16115"/>
                  </a:lnTo>
                  <a:lnTo>
                    <a:pt x="10093" y="15070"/>
                  </a:lnTo>
                  <a:close/>
                  <a:moveTo>
                    <a:pt x="3411" y="17133"/>
                  </a:moveTo>
                  <a:lnTo>
                    <a:pt x="3411" y="18178"/>
                  </a:lnTo>
                  <a:lnTo>
                    <a:pt x="2366" y="18178"/>
                  </a:lnTo>
                  <a:lnTo>
                    <a:pt x="2366" y="17133"/>
                  </a:lnTo>
                  <a:close/>
                  <a:moveTo>
                    <a:pt x="7288" y="17133"/>
                  </a:moveTo>
                  <a:lnTo>
                    <a:pt x="7288" y="18178"/>
                  </a:lnTo>
                  <a:lnTo>
                    <a:pt x="6243" y="18178"/>
                  </a:lnTo>
                  <a:lnTo>
                    <a:pt x="6243" y="17133"/>
                  </a:lnTo>
                  <a:close/>
                  <a:moveTo>
                    <a:pt x="11138" y="17133"/>
                  </a:moveTo>
                  <a:lnTo>
                    <a:pt x="11138" y="18178"/>
                  </a:lnTo>
                  <a:lnTo>
                    <a:pt x="10093" y="18178"/>
                  </a:lnTo>
                  <a:lnTo>
                    <a:pt x="10093" y="17133"/>
                  </a:lnTo>
                  <a:close/>
                  <a:moveTo>
                    <a:pt x="3411" y="19195"/>
                  </a:moveTo>
                  <a:lnTo>
                    <a:pt x="3411" y="20240"/>
                  </a:lnTo>
                  <a:lnTo>
                    <a:pt x="2366" y="20240"/>
                  </a:lnTo>
                  <a:lnTo>
                    <a:pt x="2366" y="19195"/>
                  </a:lnTo>
                  <a:close/>
                  <a:moveTo>
                    <a:pt x="7288" y="19195"/>
                  </a:moveTo>
                  <a:lnTo>
                    <a:pt x="7288" y="20240"/>
                  </a:lnTo>
                  <a:lnTo>
                    <a:pt x="6243" y="20240"/>
                  </a:lnTo>
                  <a:lnTo>
                    <a:pt x="6243" y="19195"/>
                  </a:lnTo>
                  <a:close/>
                  <a:moveTo>
                    <a:pt x="11138" y="19195"/>
                  </a:moveTo>
                  <a:lnTo>
                    <a:pt x="11138" y="20240"/>
                  </a:lnTo>
                  <a:lnTo>
                    <a:pt x="10093" y="20240"/>
                  </a:lnTo>
                  <a:lnTo>
                    <a:pt x="10093" y="19195"/>
                  </a:lnTo>
                  <a:close/>
                  <a:moveTo>
                    <a:pt x="3411" y="21258"/>
                  </a:moveTo>
                  <a:lnTo>
                    <a:pt x="3411" y="22303"/>
                  </a:lnTo>
                  <a:lnTo>
                    <a:pt x="2366" y="22303"/>
                  </a:lnTo>
                  <a:lnTo>
                    <a:pt x="2366" y="21258"/>
                  </a:lnTo>
                  <a:close/>
                  <a:moveTo>
                    <a:pt x="7288" y="21258"/>
                  </a:moveTo>
                  <a:lnTo>
                    <a:pt x="7288" y="22303"/>
                  </a:lnTo>
                  <a:lnTo>
                    <a:pt x="6243" y="22303"/>
                  </a:lnTo>
                  <a:lnTo>
                    <a:pt x="6243" y="21258"/>
                  </a:lnTo>
                  <a:close/>
                  <a:moveTo>
                    <a:pt x="11138" y="21258"/>
                  </a:moveTo>
                  <a:lnTo>
                    <a:pt x="11138" y="22303"/>
                  </a:lnTo>
                  <a:lnTo>
                    <a:pt x="10093" y="22303"/>
                  </a:lnTo>
                  <a:lnTo>
                    <a:pt x="10093" y="21258"/>
                  </a:lnTo>
                  <a:close/>
                  <a:moveTo>
                    <a:pt x="3411" y="23320"/>
                  </a:moveTo>
                  <a:lnTo>
                    <a:pt x="3411" y="24365"/>
                  </a:lnTo>
                  <a:lnTo>
                    <a:pt x="2366" y="24365"/>
                  </a:lnTo>
                  <a:lnTo>
                    <a:pt x="2366" y="23320"/>
                  </a:lnTo>
                  <a:close/>
                  <a:moveTo>
                    <a:pt x="7288" y="23320"/>
                  </a:moveTo>
                  <a:lnTo>
                    <a:pt x="7288" y="24365"/>
                  </a:lnTo>
                  <a:lnTo>
                    <a:pt x="6243" y="24365"/>
                  </a:lnTo>
                  <a:lnTo>
                    <a:pt x="6243" y="23320"/>
                  </a:lnTo>
                  <a:close/>
                  <a:moveTo>
                    <a:pt x="11138" y="23320"/>
                  </a:moveTo>
                  <a:lnTo>
                    <a:pt x="11138" y="24365"/>
                  </a:lnTo>
                  <a:lnTo>
                    <a:pt x="10093" y="24365"/>
                  </a:lnTo>
                  <a:lnTo>
                    <a:pt x="10093" y="23320"/>
                  </a:lnTo>
                  <a:close/>
                  <a:moveTo>
                    <a:pt x="3411" y="25383"/>
                  </a:moveTo>
                  <a:lnTo>
                    <a:pt x="3411" y="26428"/>
                  </a:lnTo>
                  <a:lnTo>
                    <a:pt x="2366" y="26428"/>
                  </a:lnTo>
                  <a:lnTo>
                    <a:pt x="2366" y="25383"/>
                  </a:lnTo>
                  <a:close/>
                  <a:moveTo>
                    <a:pt x="7288" y="25383"/>
                  </a:moveTo>
                  <a:lnTo>
                    <a:pt x="7288" y="26428"/>
                  </a:lnTo>
                  <a:lnTo>
                    <a:pt x="6243" y="26428"/>
                  </a:lnTo>
                  <a:lnTo>
                    <a:pt x="6243" y="25383"/>
                  </a:lnTo>
                  <a:close/>
                  <a:moveTo>
                    <a:pt x="11138" y="25383"/>
                  </a:moveTo>
                  <a:lnTo>
                    <a:pt x="11138" y="26428"/>
                  </a:lnTo>
                  <a:lnTo>
                    <a:pt x="10093" y="26428"/>
                  </a:lnTo>
                  <a:lnTo>
                    <a:pt x="10093" y="25383"/>
                  </a:lnTo>
                  <a:close/>
                  <a:moveTo>
                    <a:pt x="3411" y="27445"/>
                  </a:moveTo>
                  <a:lnTo>
                    <a:pt x="3411" y="28490"/>
                  </a:lnTo>
                  <a:lnTo>
                    <a:pt x="2366" y="28490"/>
                  </a:lnTo>
                  <a:lnTo>
                    <a:pt x="2366" y="27445"/>
                  </a:lnTo>
                  <a:close/>
                  <a:moveTo>
                    <a:pt x="7288" y="27445"/>
                  </a:moveTo>
                  <a:lnTo>
                    <a:pt x="7288" y="28490"/>
                  </a:lnTo>
                  <a:lnTo>
                    <a:pt x="6243" y="28490"/>
                  </a:lnTo>
                  <a:lnTo>
                    <a:pt x="6243" y="27445"/>
                  </a:lnTo>
                  <a:close/>
                  <a:moveTo>
                    <a:pt x="11138" y="27445"/>
                  </a:moveTo>
                  <a:lnTo>
                    <a:pt x="11138" y="28490"/>
                  </a:lnTo>
                  <a:lnTo>
                    <a:pt x="10093" y="28490"/>
                  </a:lnTo>
                  <a:lnTo>
                    <a:pt x="10093" y="27445"/>
                  </a:lnTo>
                  <a:close/>
                  <a:moveTo>
                    <a:pt x="3411" y="29508"/>
                  </a:moveTo>
                  <a:lnTo>
                    <a:pt x="3411" y="30553"/>
                  </a:lnTo>
                  <a:lnTo>
                    <a:pt x="2366" y="30553"/>
                  </a:lnTo>
                  <a:lnTo>
                    <a:pt x="2366" y="29508"/>
                  </a:lnTo>
                  <a:close/>
                  <a:moveTo>
                    <a:pt x="7288" y="29508"/>
                  </a:moveTo>
                  <a:lnTo>
                    <a:pt x="7288" y="30553"/>
                  </a:lnTo>
                  <a:lnTo>
                    <a:pt x="6243" y="30553"/>
                  </a:lnTo>
                  <a:lnTo>
                    <a:pt x="6243" y="29508"/>
                  </a:lnTo>
                  <a:close/>
                  <a:moveTo>
                    <a:pt x="11138" y="29508"/>
                  </a:moveTo>
                  <a:lnTo>
                    <a:pt x="11138" y="30553"/>
                  </a:lnTo>
                  <a:lnTo>
                    <a:pt x="10093" y="30553"/>
                  </a:lnTo>
                  <a:lnTo>
                    <a:pt x="10093" y="29508"/>
                  </a:lnTo>
                  <a:close/>
                  <a:moveTo>
                    <a:pt x="3411" y="31570"/>
                  </a:moveTo>
                  <a:lnTo>
                    <a:pt x="3411" y="32615"/>
                  </a:lnTo>
                  <a:lnTo>
                    <a:pt x="2366" y="32615"/>
                  </a:lnTo>
                  <a:lnTo>
                    <a:pt x="2366" y="31570"/>
                  </a:lnTo>
                  <a:close/>
                  <a:moveTo>
                    <a:pt x="7288" y="31570"/>
                  </a:moveTo>
                  <a:lnTo>
                    <a:pt x="7288" y="32615"/>
                  </a:lnTo>
                  <a:lnTo>
                    <a:pt x="6243" y="32615"/>
                  </a:lnTo>
                  <a:lnTo>
                    <a:pt x="6243" y="31570"/>
                  </a:lnTo>
                  <a:close/>
                  <a:moveTo>
                    <a:pt x="11138" y="31570"/>
                  </a:moveTo>
                  <a:lnTo>
                    <a:pt x="11138" y="32615"/>
                  </a:lnTo>
                  <a:lnTo>
                    <a:pt x="10093" y="32615"/>
                  </a:lnTo>
                  <a:lnTo>
                    <a:pt x="10093" y="31570"/>
                  </a:lnTo>
                  <a:close/>
                  <a:moveTo>
                    <a:pt x="3411" y="33633"/>
                  </a:moveTo>
                  <a:lnTo>
                    <a:pt x="3411" y="34678"/>
                  </a:lnTo>
                  <a:lnTo>
                    <a:pt x="2366" y="34678"/>
                  </a:lnTo>
                  <a:lnTo>
                    <a:pt x="2366" y="33633"/>
                  </a:lnTo>
                  <a:close/>
                  <a:moveTo>
                    <a:pt x="7288" y="33633"/>
                  </a:moveTo>
                  <a:lnTo>
                    <a:pt x="7288" y="34678"/>
                  </a:lnTo>
                  <a:lnTo>
                    <a:pt x="6243" y="34678"/>
                  </a:lnTo>
                  <a:lnTo>
                    <a:pt x="6243" y="33633"/>
                  </a:lnTo>
                  <a:close/>
                  <a:moveTo>
                    <a:pt x="11138" y="33633"/>
                  </a:moveTo>
                  <a:lnTo>
                    <a:pt x="11138" y="34678"/>
                  </a:lnTo>
                  <a:lnTo>
                    <a:pt x="10093" y="34678"/>
                  </a:lnTo>
                  <a:lnTo>
                    <a:pt x="10093" y="33633"/>
                  </a:lnTo>
                  <a:close/>
                  <a:moveTo>
                    <a:pt x="3411" y="35695"/>
                  </a:moveTo>
                  <a:lnTo>
                    <a:pt x="3411" y="36740"/>
                  </a:lnTo>
                  <a:lnTo>
                    <a:pt x="2366" y="36740"/>
                  </a:lnTo>
                  <a:lnTo>
                    <a:pt x="2366" y="35695"/>
                  </a:lnTo>
                  <a:close/>
                  <a:moveTo>
                    <a:pt x="7288" y="35695"/>
                  </a:moveTo>
                  <a:lnTo>
                    <a:pt x="7288" y="36740"/>
                  </a:lnTo>
                  <a:lnTo>
                    <a:pt x="6243" y="36740"/>
                  </a:lnTo>
                  <a:lnTo>
                    <a:pt x="6243" y="35695"/>
                  </a:lnTo>
                  <a:close/>
                  <a:moveTo>
                    <a:pt x="11138" y="35695"/>
                  </a:moveTo>
                  <a:lnTo>
                    <a:pt x="11138" y="36740"/>
                  </a:lnTo>
                  <a:lnTo>
                    <a:pt x="10093" y="36740"/>
                  </a:lnTo>
                  <a:lnTo>
                    <a:pt x="10093" y="35695"/>
                  </a:lnTo>
                  <a:close/>
                  <a:moveTo>
                    <a:pt x="3411" y="37758"/>
                  </a:moveTo>
                  <a:lnTo>
                    <a:pt x="3411" y="38803"/>
                  </a:lnTo>
                  <a:lnTo>
                    <a:pt x="2366" y="38803"/>
                  </a:lnTo>
                  <a:lnTo>
                    <a:pt x="2366" y="37758"/>
                  </a:lnTo>
                  <a:close/>
                  <a:moveTo>
                    <a:pt x="7288" y="37758"/>
                  </a:moveTo>
                  <a:lnTo>
                    <a:pt x="7288" y="38803"/>
                  </a:lnTo>
                  <a:lnTo>
                    <a:pt x="6243" y="38803"/>
                  </a:lnTo>
                  <a:lnTo>
                    <a:pt x="6243" y="37758"/>
                  </a:lnTo>
                  <a:close/>
                  <a:moveTo>
                    <a:pt x="11138" y="37758"/>
                  </a:moveTo>
                  <a:lnTo>
                    <a:pt x="11138" y="38803"/>
                  </a:lnTo>
                  <a:lnTo>
                    <a:pt x="10093" y="38803"/>
                  </a:lnTo>
                  <a:lnTo>
                    <a:pt x="10093" y="37758"/>
                  </a:lnTo>
                  <a:close/>
                  <a:moveTo>
                    <a:pt x="3411" y="39820"/>
                  </a:moveTo>
                  <a:lnTo>
                    <a:pt x="3411" y="40865"/>
                  </a:lnTo>
                  <a:lnTo>
                    <a:pt x="2366" y="40865"/>
                  </a:lnTo>
                  <a:lnTo>
                    <a:pt x="2366" y="39820"/>
                  </a:lnTo>
                  <a:close/>
                  <a:moveTo>
                    <a:pt x="7288" y="39820"/>
                  </a:moveTo>
                  <a:lnTo>
                    <a:pt x="7288" y="40865"/>
                  </a:lnTo>
                  <a:lnTo>
                    <a:pt x="6243" y="40865"/>
                  </a:lnTo>
                  <a:lnTo>
                    <a:pt x="6243" y="39820"/>
                  </a:lnTo>
                  <a:close/>
                  <a:moveTo>
                    <a:pt x="11138" y="39820"/>
                  </a:moveTo>
                  <a:lnTo>
                    <a:pt x="11138" y="40865"/>
                  </a:lnTo>
                  <a:lnTo>
                    <a:pt x="10093" y="40865"/>
                  </a:lnTo>
                  <a:lnTo>
                    <a:pt x="10093" y="39820"/>
                  </a:lnTo>
                  <a:close/>
                  <a:moveTo>
                    <a:pt x="3411" y="41883"/>
                  </a:moveTo>
                  <a:lnTo>
                    <a:pt x="3411" y="42405"/>
                  </a:lnTo>
                  <a:lnTo>
                    <a:pt x="2366" y="42405"/>
                  </a:lnTo>
                  <a:lnTo>
                    <a:pt x="2366" y="41883"/>
                  </a:lnTo>
                  <a:close/>
                  <a:moveTo>
                    <a:pt x="7288" y="41883"/>
                  </a:moveTo>
                  <a:lnTo>
                    <a:pt x="7288" y="42405"/>
                  </a:lnTo>
                  <a:lnTo>
                    <a:pt x="6243" y="42405"/>
                  </a:lnTo>
                  <a:lnTo>
                    <a:pt x="6243" y="41883"/>
                  </a:lnTo>
                  <a:close/>
                  <a:moveTo>
                    <a:pt x="11138" y="41883"/>
                  </a:moveTo>
                  <a:lnTo>
                    <a:pt x="11138" y="42405"/>
                  </a:lnTo>
                  <a:lnTo>
                    <a:pt x="10093" y="42405"/>
                  </a:lnTo>
                  <a:lnTo>
                    <a:pt x="10093" y="41883"/>
                  </a:lnTo>
                  <a:close/>
                  <a:moveTo>
                    <a:pt x="6381" y="0"/>
                  </a:moveTo>
                  <a:lnTo>
                    <a:pt x="2943" y="4455"/>
                  </a:lnTo>
                  <a:lnTo>
                    <a:pt x="2943" y="6958"/>
                  </a:lnTo>
                  <a:lnTo>
                    <a:pt x="1431" y="6958"/>
                  </a:lnTo>
                  <a:lnTo>
                    <a:pt x="1431" y="11330"/>
                  </a:lnTo>
                  <a:lnTo>
                    <a:pt x="1" y="11330"/>
                  </a:lnTo>
                  <a:lnTo>
                    <a:pt x="1" y="45485"/>
                  </a:lnTo>
                  <a:lnTo>
                    <a:pt x="12761" y="45485"/>
                  </a:lnTo>
                  <a:lnTo>
                    <a:pt x="12761" y="11330"/>
                  </a:lnTo>
                  <a:lnTo>
                    <a:pt x="11331" y="11330"/>
                  </a:lnTo>
                  <a:lnTo>
                    <a:pt x="11331" y="6958"/>
                  </a:lnTo>
                  <a:lnTo>
                    <a:pt x="9818" y="6958"/>
                  </a:lnTo>
                  <a:lnTo>
                    <a:pt x="9818" y="4455"/>
                  </a:lnTo>
                  <a:lnTo>
                    <a:pt x="6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4297826" y="4038574"/>
              <a:ext cx="359796" cy="1114999"/>
            </a:xfrm>
            <a:custGeom>
              <a:avLst/>
              <a:gdLst/>
              <a:ahLst/>
              <a:cxnLst/>
              <a:rect l="l" t="t" r="r" b="b"/>
              <a:pathLst>
                <a:path w="12761" h="39546" extrusionOk="0">
                  <a:moveTo>
                    <a:pt x="3246" y="6711"/>
                  </a:moveTo>
                  <a:lnTo>
                    <a:pt x="3246" y="7233"/>
                  </a:lnTo>
                  <a:lnTo>
                    <a:pt x="2201" y="7233"/>
                  </a:lnTo>
                  <a:lnTo>
                    <a:pt x="2201" y="6711"/>
                  </a:lnTo>
                  <a:close/>
                  <a:moveTo>
                    <a:pt x="7096" y="6711"/>
                  </a:moveTo>
                  <a:lnTo>
                    <a:pt x="7096" y="7233"/>
                  </a:lnTo>
                  <a:lnTo>
                    <a:pt x="6051" y="7233"/>
                  </a:lnTo>
                  <a:lnTo>
                    <a:pt x="6051" y="6711"/>
                  </a:lnTo>
                  <a:close/>
                  <a:moveTo>
                    <a:pt x="10973" y="6711"/>
                  </a:moveTo>
                  <a:lnTo>
                    <a:pt x="10973" y="7233"/>
                  </a:lnTo>
                  <a:lnTo>
                    <a:pt x="9901" y="7233"/>
                  </a:lnTo>
                  <a:lnTo>
                    <a:pt x="9901" y="6711"/>
                  </a:lnTo>
                  <a:close/>
                  <a:moveTo>
                    <a:pt x="3246" y="8278"/>
                  </a:moveTo>
                  <a:lnTo>
                    <a:pt x="3246" y="9296"/>
                  </a:lnTo>
                  <a:lnTo>
                    <a:pt x="2201" y="9296"/>
                  </a:lnTo>
                  <a:lnTo>
                    <a:pt x="2201" y="8278"/>
                  </a:lnTo>
                  <a:close/>
                  <a:moveTo>
                    <a:pt x="7096" y="8278"/>
                  </a:moveTo>
                  <a:lnTo>
                    <a:pt x="7096" y="9296"/>
                  </a:lnTo>
                  <a:lnTo>
                    <a:pt x="6051" y="9296"/>
                  </a:lnTo>
                  <a:lnTo>
                    <a:pt x="6051" y="8278"/>
                  </a:lnTo>
                  <a:close/>
                  <a:moveTo>
                    <a:pt x="10973" y="8278"/>
                  </a:moveTo>
                  <a:lnTo>
                    <a:pt x="10973" y="9296"/>
                  </a:lnTo>
                  <a:lnTo>
                    <a:pt x="9901" y="9296"/>
                  </a:lnTo>
                  <a:lnTo>
                    <a:pt x="9901" y="8278"/>
                  </a:lnTo>
                  <a:close/>
                  <a:moveTo>
                    <a:pt x="3246" y="10341"/>
                  </a:moveTo>
                  <a:lnTo>
                    <a:pt x="3246" y="11358"/>
                  </a:lnTo>
                  <a:lnTo>
                    <a:pt x="2201" y="11358"/>
                  </a:lnTo>
                  <a:lnTo>
                    <a:pt x="2201" y="10341"/>
                  </a:lnTo>
                  <a:close/>
                  <a:moveTo>
                    <a:pt x="7096" y="10341"/>
                  </a:moveTo>
                  <a:lnTo>
                    <a:pt x="7096" y="11358"/>
                  </a:lnTo>
                  <a:lnTo>
                    <a:pt x="6051" y="11358"/>
                  </a:lnTo>
                  <a:lnTo>
                    <a:pt x="6051" y="10341"/>
                  </a:lnTo>
                  <a:close/>
                  <a:moveTo>
                    <a:pt x="10973" y="10341"/>
                  </a:moveTo>
                  <a:lnTo>
                    <a:pt x="10973" y="11358"/>
                  </a:lnTo>
                  <a:lnTo>
                    <a:pt x="9901" y="11358"/>
                  </a:lnTo>
                  <a:lnTo>
                    <a:pt x="9901" y="10341"/>
                  </a:lnTo>
                  <a:close/>
                  <a:moveTo>
                    <a:pt x="3246" y="12403"/>
                  </a:moveTo>
                  <a:lnTo>
                    <a:pt x="3246" y="13421"/>
                  </a:lnTo>
                  <a:lnTo>
                    <a:pt x="2201" y="13421"/>
                  </a:lnTo>
                  <a:lnTo>
                    <a:pt x="2201" y="12403"/>
                  </a:lnTo>
                  <a:close/>
                  <a:moveTo>
                    <a:pt x="7096" y="12403"/>
                  </a:moveTo>
                  <a:lnTo>
                    <a:pt x="7096" y="13421"/>
                  </a:lnTo>
                  <a:lnTo>
                    <a:pt x="6051" y="13421"/>
                  </a:lnTo>
                  <a:lnTo>
                    <a:pt x="6051" y="12403"/>
                  </a:lnTo>
                  <a:close/>
                  <a:moveTo>
                    <a:pt x="10973" y="12403"/>
                  </a:moveTo>
                  <a:lnTo>
                    <a:pt x="10973" y="13421"/>
                  </a:lnTo>
                  <a:lnTo>
                    <a:pt x="9901" y="13421"/>
                  </a:lnTo>
                  <a:lnTo>
                    <a:pt x="9901" y="12403"/>
                  </a:lnTo>
                  <a:close/>
                  <a:moveTo>
                    <a:pt x="3246" y="14466"/>
                  </a:moveTo>
                  <a:lnTo>
                    <a:pt x="3246" y="15483"/>
                  </a:lnTo>
                  <a:lnTo>
                    <a:pt x="2201" y="15483"/>
                  </a:lnTo>
                  <a:lnTo>
                    <a:pt x="2201" y="14466"/>
                  </a:lnTo>
                  <a:close/>
                  <a:moveTo>
                    <a:pt x="7096" y="14466"/>
                  </a:moveTo>
                  <a:lnTo>
                    <a:pt x="7096" y="15483"/>
                  </a:lnTo>
                  <a:lnTo>
                    <a:pt x="6051" y="15483"/>
                  </a:lnTo>
                  <a:lnTo>
                    <a:pt x="6051" y="14466"/>
                  </a:lnTo>
                  <a:close/>
                  <a:moveTo>
                    <a:pt x="10973" y="14466"/>
                  </a:moveTo>
                  <a:lnTo>
                    <a:pt x="10973" y="15483"/>
                  </a:lnTo>
                  <a:lnTo>
                    <a:pt x="9901" y="15483"/>
                  </a:lnTo>
                  <a:lnTo>
                    <a:pt x="9901" y="14466"/>
                  </a:lnTo>
                  <a:close/>
                  <a:moveTo>
                    <a:pt x="3246" y="16528"/>
                  </a:moveTo>
                  <a:lnTo>
                    <a:pt x="3246" y="17546"/>
                  </a:lnTo>
                  <a:lnTo>
                    <a:pt x="2201" y="17546"/>
                  </a:lnTo>
                  <a:lnTo>
                    <a:pt x="2201" y="16528"/>
                  </a:lnTo>
                  <a:close/>
                  <a:moveTo>
                    <a:pt x="7096" y="16528"/>
                  </a:moveTo>
                  <a:lnTo>
                    <a:pt x="7096" y="17546"/>
                  </a:lnTo>
                  <a:lnTo>
                    <a:pt x="6051" y="17546"/>
                  </a:lnTo>
                  <a:lnTo>
                    <a:pt x="6051" y="16528"/>
                  </a:lnTo>
                  <a:close/>
                  <a:moveTo>
                    <a:pt x="10973" y="16528"/>
                  </a:moveTo>
                  <a:lnTo>
                    <a:pt x="10973" y="17546"/>
                  </a:lnTo>
                  <a:lnTo>
                    <a:pt x="9901" y="17546"/>
                  </a:lnTo>
                  <a:lnTo>
                    <a:pt x="9901" y="16528"/>
                  </a:lnTo>
                  <a:close/>
                  <a:moveTo>
                    <a:pt x="3246" y="18591"/>
                  </a:moveTo>
                  <a:lnTo>
                    <a:pt x="3246" y="19608"/>
                  </a:lnTo>
                  <a:lnTo>
                    <a:pt x="2201" y="19608"/>
                  </a:lnTo>
                  <a:lnTo>
                    <a:pt x="2201" y="18591"/>
                  </a:lnTo>
                  <a:close/>
                  <a:moveTo>
                    <a:pt x="7096" y="18591"/>
                  </a:moveTo>
                  <a:lnTo>
                    <a:pt x="7096" y="19608"/>
                  </a:lnTo>
                  <a:lnTo>
                    <a:pt x="6051" y="19608"/>
                  </a:lnTo>
                  <a:lnTo>
                    <a:pt x="6051" y="18591"/>
                  </a:lnTo>
                  <a:close/>
                  <a:moveTo>
                    <a:pt x="10973" y="18591"/>
                  </a:moveTo>
                  <a:lnTo>
                    <a:pt x="10973" y="19608"/>
                  </a:lnTo>
                  <a:lnTo>
                    <a:pt x="9901" y="19608"/>
                  </a:lnTo>
                  <a:lnTo>
                    <a:pt x="9901" y="18591"/>
                  </a:lnTo>
                  <a:close/>
                  <a:moveTo>
                    <a:pt x="3246" y="20653"/>
                  </a:moveTo>
                  <a:lnTo>
                    <a:pt x="3246" y="21671"/>
                  </a:lnTo>
                  <a:lnTo>
                    <a:pt x="2201" y="21671"/>
                  </a:lnTo>
                  <a:lnTo>
                    <a:pt x="2201" y="20653"/>
                  </a:lnTo>
                  <a:close/>
                  <a:moveTo>
                    <a:pt x="7096" y="20653"/>
                  </a:moveTo>
                  <a:lnTo>
                    <a:pt x="7096" y="21671"/>
                  </a:lnTo>
                  <a:lnTo>
                    <a:pt x="6051" y="21671"/>
                  </a:lnTo>
                  <a:lnTo>
                    <a:pt x="6051" y="20653"/>
                  </a:lnTo>
                  <a:close/>
                  <a:moveTo>
                    <a:pt x="10973" y="20653"/>
                  </a:moveTo>
                  <a:lnTo>
                    <a:pt x="10973" y="21671"/>
                  </a:lnTo>
                  <a:lnTo>
                    <a:pt x="9901" y="21671"/>
                  </a:lnTo>
                  <a:lnTo>
                    <a:pt x="9901" y="20653"/>
                  </a:lnTo>
                  <a:close/>
                  <a:moveTo>
                    <a:pt x="3246" y="22716"/>
                  </a:moveTo>
                  <a:lnTo>
                    <a:pt x="3246" y="23733"/>
                  </a:lnTo>
                  <a:lnTo>
                    <a:pt x="2201" y="23733"/>
                  </a:lnTo>
                  <a:lnTo>
                    <a:pt x="2201" y="22716"/>
                  </a:lnTo>
                  <a:close/>
                  <a:moveTo>
                    <a:pt x="7096" y="22716"/>
                  </a:moveTo>
                  <a:lnTo>
                    <a:pt x="7096" y="23733"/>
                  </a:lnTo>
                  <a:lnTo>
                    <a:pt x="6051" y="23733"/>
                  </a:lnTo>
                  <a:lnTo>
                    <a:pt x="6051" y="22716"/>
                  </a:lnTo>
                  <a:close/>
                  <a:moveTo>
                    <a:pt x="10973" y="22716"/>
                  </a:moveTo>
                  <a:lnTo>
                    <a:pt x="10973" y="23733"/>
                  </a:lnTo>
                  <a:lnTo>
                    <a:pt x="9901" y="23733"/>
                  </a:lnTo>
                  <a:lnTo>
                    <a:pt x="9901" y="22716"/>
                  </a:lnTo>
                  <a:close/>
                  <a:moveTo>
                    <a:pt x="3246" y="24778"/>
                  </a:moveTo>
                  <a:lnTo>
                    <a:pt x="3246" y="25796"/>
                  </a:lnTo>
                  <a:lnTo>
                    <a:pt x="2201" y="25796"/>
                  </a:lnTo>
                  <a:lnTo>
                    <a:pt x="2201" y="24778"/>
                  </a:lnTo>
                  <a:close/>
                  <a:moveTo>
                    <a:pt x="7096" y="24778"/>
                  </a:moveTo>
                  <a:lnTo>
                    <a:pt x="7096" y="25796"/>
                  </a:lnTo>
                  <a:lnTo>
                    <a:pt x="6051" y="25796"/>
                  </a:lnTo>
                  <a:lnTo>
                    <a:pt x="6051" y="24778"/>
                  </a:lnTo>
                  <a:close/>
                  <a:moveTo>
                    <a:pt x="10973" y="24778"/>
                  </a:moveTo>
                  <a:lnTo>
                    <a:pt x="10973" y="25796"/>
                  </a:lnTo>
                  <a:lnTo>
                    <a:pt x="9901" y="25796"/>
                  </a:lnTo>
                  <a:lnTo>
                    <a:pt x="9901" y="24778"/>
                  </a:lnTo>
                  <a:close/>
                  <a:moveTo>
                    <a:pt x="3246" y="26841"/>
                  </a:moveTo>
                  <a:lnTo>
                    <a:pt x="3246" y="27858"/>
                  </a:lnTo>
                  <a:lnTo>
                    <a:pt x="2201" y="27858"/>
                  </a:lnTo>
                  <a:lnTo>
                    <a:pt x="2201" y="26841"/>
                  </a:lnTo>
                  <a:close/>
                  <a:moveTo>
                    <a:pt x="7096" y="26841"/>
                  </a:moveTo>
                  <a:lnTo>
                    <a:pt x="7096" y="27858"/>
                  </a:lnTo>
                  <a:lnTo>
                    <a:pt x="6051" y="27858"/>
                  </a:lnTo>
                  <a:lnTo>
                    <a:pt x="6051" y="26841"/>
                  </a:lnTo>
                  <a:close/>
                  <a:moveTo>
                    <a:pt x="10973" y="26841"/>
                  </a:moveTo>
                  <a:lnTo>
                    <a:pt x="10973" y="27858"/>
                  </a:lnTo>
                  <a:lnTo>
                    <a:pt x="9901" y="27858"/>
                  </a:lnTo>
                  <a:lnTo>
                    <a:pt x="9901" y="26841"/>
                  </a:lnTo>
                  <a:close/>
                  <a:moveTo>
                    <a:pt x="3246" y="28903"/>
                  </a:moveTo>
                  <a:lnTo>
                    <a:pt x="3246" y="29921"/>
                  </a:lnTo>
                  <a:lnTo>
                    <a:pt x="2201" y="29921"/>
                  </a:lnTo>
                  <a:lnTo>
                    <a:pt x="2201" y="28903"/>
                  </a:lnTo>
                  <a:close/>
                  <a:moveTo>
                    <a:pt x="7096" y="28903"/>
                  </a:moveTo>
                  <a:lnTo>
                    <a:pt x="7096" y="29921"/>
                  </a:lnTo>
                  <a:lnTo>
                    <a:pt x="6051" y="29921"/>
                  </a:lnTo>
                  <a:lnTo>
                    <a:pt x="6051" y="28903"/>
                  </a:lnTo>
                  <a:close/>
                  <a:moveTo>
                    <a:pt x="10973" y="28903"/>
                  </a:moveTo>
                  <a:lnTo>
                    <a:pt x="10973" y="29921"/>
                  </a:lnTo>
                  <a:lnTo>
                    <a:pt x="9901" y="29921"/>
                  </a:lnTo>
                  <a:lnTo>
                    <a:pt x="9901" y="28903"/>
                  </a:lnTo>
                  <a:close/>
                  <a:moveTo>
                    <a:pt x="3246" y="30966"/>
                  </a:moveTo>
                  <a:lnTo>
                    <a:pt x="3246" y="31983"/>
                  </a:lnTo>
                  <a:lnTo>
                    <a:pt x="2201" y="31983"/>
                  </a:lnTo>
                  <a:lnTo>
                    <a:pt x="2201" y="30966"/>
                  </a:lnTo>
                  <a:close/>
                  <a:moveTo>
                    <a:pt x="7096" y="30966"/>
                  </a:moveTo>
                  <a:lnTo>
                    <a:pt x="7096" y="31983"/>
                  </a:lnTo>
                  <a:lnTo>
                    <a:pt x="6051" y="31983"/>
                  </a:lnTo>
                  <a:lnTo>
                    <a:pt x="6051" y="30966"/>
                  </a:lnTo>
                  <a:close/>
                  <a:moveTo>
                    <a:pt x="10973" y="30966"/>
                  </a:moveTo>
                  <a:lnTo>
                    <a:pt x="10973" y="31983"/>
                  </a:lnTo>
                  <a:lnTo>
                    <a:pt x="9901" y="31983"/>
                  </a:lnTo>
                  <a:lnTo>
                    <a:pt x="9901" y="30966"/>
                  </a:lnTo>
                  <a:close/>
                  <a:moveTo>
                    <a:pt x="3246" y="33028"/>
                  </a:moveTo>
                  <a:lnTo>
                    <a:pt x="3246" y="34046"/>
                  </a:lnTo>
                  <a:lnTo>
                    <a:pt x="2201" y="34046"/>
                  </a:lnTo>
                  <a:lnTo>
                    <a:pt x="2201" y="33028"/>
                  </a:lnTo>
                  <a:close/>
                  <a:moveTo>
                    <a:pt x="7096" y="33028"/>
                  </a:moveTo>
                  <a:lnTo>
                    <a:pt x="7096" y="34046"/>
                  </a:lnTo>
                  <a:lnTo>
                    <a:pt x="6051" y="34046"/>
                  </a:lnTo>
                  <a:lnTo>
                    <a:pt x="6051" y="33028"/>
                  </a:lnTo>
                  <a:close/>
                  <a:moveTo>
                    <a:pt x="10973" y="33028"/>
                  </a:moveTo>
                  <a:lnTo>
                    <a:pt x="10973" y="34046"/>
                  </a:lnTo>
                  <a:lnTo>
                    <a:pt x="9901" y="34046"/>
                  </a:lnTo>
                  <a:lnTo>
                    <a:pt x="9901" y="33028"/>
                  </a:lnTo>
                  <a:close/>
                  <a:moveTo>
                    <a:pt x="3246" y="35091"/>
                  </a:moveTo>
                  <a:lnTo>
                    <a:pt x="3246" y="35613"/>
                  </a:lnTo>
                  <a:lnTo>
                    <a:pt x="2201" y="35613"/>
                  </a:lnTo>
                  <a:lnTo>
                    <a:pt x="2201" y="35091"/>
                  </a:lnTo>
                  <a:close/>
                  <a:moveTo>
                    <a:pt x="7096" y="35091"/>
                  </a:moveTo>
                  <a:lnTo>
                    <a:pt x="7096" y="35613"/>
                  </a:lnTo>
                  <a:lnTo>
                    <a:pt x="6051" y="35613"/>
                  </a:lnTo>
                  <a:lnTo>
                    <a:pt x="6051" y="35091"/>
                  </a:lnTo>
                  <a:close/>
                  <a:moveTo>
                    <a:pt x="10973" y="35091"/>
                  </a:moveTo>
                  <a:lnTo>
                    <a:pt x="10973" y="35613"/>
                  </a:lnTo>
                  <a:lnTo>
                    <a:pt x="9901" y="35613"/>
                  </a:lnTo>
                  <a:lnTo>
                    <a:pt x="9901" y="35091"/>
                  </a:lnTo>
                  <a:close/>
                  <a:moveTo>
                    <a:pt x="6381" y="1"/>
                  </a:moveTo>
                  <a:lnTo>
                    <a:pt x="1" y="5226"/>
                  </a:lnTo>
                  <a:lnTo>
                    <a:pt x="1" y="39546"/>
                  </a:lnTo>
                  <a:lnTo>
                    <a:pt x="12761" y="39546"/>
                  </a:lnTo>
                  <a:lnTo>
                    <a:pt x="12761" y="5226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3962102" y="4523959"/>
              <a:ext cx="337297" cy="629623"/>
            </a:xfrm>
            <a:custGeom>
              <a:avLst/>
              <a:gdLst/>
              <a:ahLst/>
              <a:cxnLst/>
              <a:rect l="l" t="t" r="r" b="b"/>
              <a:pathLst>
                <a:path w="11963" h="22331" extrusionOk="0">
                  <a:moveTo>
                    <a:pt x="4593" y="1458"/>
                  </a:moveTo>
                  <a:lnTo>
                    <a:pt x="4593" y="2008"/>
                  </a:lnTo>
                  <a:lnTo>
                    <a:pt x="3548" y="2008"/>
                  </a:lnTo>
                  <a:lnTo>
                    <a:pt x="3548" y="1458"/>
                  </a:lnTo>
                  <a:close/>
                  <a:moveTo>
                    <a:pt x="7398" y="1458"/>
                  </a:moveTo>
                  <a:lnTo>
                    <a:pt x="7398" y="2008"/>
                  </a:lnTo>
                  <a:lnTo>
                    <a:pt x="6353" y="2008"/>
                  </a:lnTo>
                  <a:lnTo>
                    <a:pt x="6353" y="1458"/>
                  </a:lnTo>
                  <a:close/>
                  <a:moveTo>
                    <a:pt x="10230" y="1458"/>
                  </a:moveTo>
                  <a:lnTo>
                    <a:pt x="10230" y="2008"/>
                  </a:lnTo>
                  <a:lnTo>
                    <a:pt x="9158" y="2008"/>
                  </a:lnTo>
                  <a:lnTo>
                    <a:pt x="9158" y="1458"/>
                  </a:lnTo>
                  <a:close/>
                  <a:moveTo>
                    <a:pt x="4593" y="2998"/>
                  </a:moveTo>
                  <a:lnTo>
                    <a:pt x="4593" y="4016"/>
                  </a:lnTo>
                  <a:lnTo>
                    <a:pt x="3548" y="4016"/>
                  </a:lnTo>
                  <a:lnTo>
                    <a:pt x="3548" y="2998"/>
                  </a:lnTo>
                  <a:close/>
                  <a:moveTo>
                    <a:pt x="7398" y="2998"/>
                  </a:moveTo>
                  <a:lnTo>
                    <a:pt x="7398" y="4016"/>
                  </a:lnTo>
                  <a:lnTo>
                    <a:pt x="6353" y="4016"/>
                  </a:lnTo>
                  <a:lnTo>
                    <a:pt x="6353" y="2998"/>
                  </a:lnTo>
                  <a:close/>
                  <a:moveTo>
                    <a:pt x="10230" y="2998"/>
                  </a:moveTo>
                  <a:lnTo>
                    <a:pt x="10230" y="4016"/>
                  </a:lnTo>
                  <a:lnTo>
                    <a:pt x="9158" y="4016"/>
                  </a:lnTo>
                  <a:lnTo>
                    <a:pt x="9158" y="2998"/>
                  </a:lnTo>
                  <a:close/>
                  <a:moveTo>
                    <a:pt x="4593" y="5033"/>
                  </a:moveTo>
                  <a:lnTo>
                    <a:pt x="4593" y="6051"/>
                  </a:lnTo>
                  <a:lnTo>
                    <a:pt x="3548" y="6051"/>
                  </a:lnTo>
                  <a:lnTo>
                    <a:pt x="3548" y="5033"/>
                  </a:lnTo>
                  <a:close/>
                  <a:moveTo>
                    <a:pt x="7398" y="5033"/>
                  </a:moveTo>
                  <a:lnTo>
                    <a:pt x="7398" y="6051"/>
                  </a:lnTo>
                  <a:lnTo>
                    <a:pt x="6353" y="6051"/>
                  </a:lnTo>
                  <a:lnTo>
                    <a:pt x="6353" y="5033"/>
                  </a:lnTo>
                  <a:close/>
                  <a:moveTo>
                    <a:pt x="10230" y="5033"/>
                  </a:moveTo>
                  <a:lnTo>
                    <a:pt x="10230" y="6051"/>
                  </a:lnTo>
                  <a:lnTo>
                    <a:pt x="9158" y="6051"/>
                  </a:lnTo>
                  <a:lnTo>
                    <a:pt x="9158" y="5033"/>
                  </a:lnTo>
                  <a:close/>
                  <a:moveTo>
                    <a:pt x="4593" y="7068"/>
                  </a:moveTo>
                  <a:lnTo>
                    <a:pt x="4593" y="8058"/>
                  </a:lnTo>
                  <a:lnTo>
                    <a:pt x="3548" y="8058"/>
                  </a:lnTo>
                  <a:lnTo>
                    <a:pt x="3548" y="7068"/>
                  </a:lnTo>
                  <a:close/>
                  <a:moveTo>
                    <a:pt x="7398" y="7068"/>
                  </a:moveTo>
                  <a:lnTo>
                    <a:pt x="7398" y="8058"/>
                  </a:lnTo>
                  <a:lnTo>
                    <a:pt x="6353" y="8058"/>
                  </a:lnTo>
                  <a:lnTo>
                    <a:pt x="6353" y="7068"/>
                  </a:lnTo>
                  <a:close/>
                  <a:moveTo>
                    <a:pt x="10230" y="7068"/>
                  </a:moveTo>
                  <a:lnTo>
                    <a:pt x="10230" y="8058"/>
                  </a:lnTo>
                  <a:lnTo>
                    <a:pt x="9158" y="8058"/>
                  </a:lnTo>
                  <a:lnTo>
                    <a:pt x="9158" y="7068"/>
                  </a:lnTo>
                  <a:close/>
                  <a:moveTo>
                    <a:pt x="4593" y="9076"/>
                  </a:moveTo>
                  <a:lnTo>
                    <a:pt x="4593" y="10093"/>
                  </a:lnTo>
                  <a:lnTo>
                    <a:pt x="3548" y="10093"/>
                  </a:lnTo>
                  <a:lnTo>
                    <a:pt x="3548" y="9076"/>
                  </a:lnTo>
                  <a:close/>
                  <a:moveTo>
                    <a:pt x="7398" y="9076"/>
                  </a:moveTo>
                  <a:lnTo>
                    <a:pt x="7398" y="10093"/>
                  </a:lnTo>
                  <a:lnTo>
                    <a:pt x="6353" y="10093"/>
                  </a:lnTo>
                  <a:lnTo>
                    <a:pt x="6353" y="9076"/>
                  </a:lnTo>
                  <a:close/>
                  <a:moveTo>
                    <a:pt x="10230" y="9076"/>
                  </a:moveTo>
                  <a:lnTo>
                    <a:pt x="10230" y="10093"/>
                  </a:lnTo>
                  <a:lnTo>
                    <a:pt x="9158" y="10093"/>
                  </a:lnTo>
                  <a:lnTo>
                    <a:pt x="9158" y="9076"/>
                  </a:lnTo>
                  <a:close/>
                  <a:moveTo>
                    <a:pt x="4593" y="11111"/>
                  </a:moveTo>
                  <a:lnTo>
                    <a:pt x="4593" y="12128"/>
                  </a:lnTo>
                  <a:lnTo>
                    <a:pt x="3548" y="12128"/>
                  </a:lnTo>
                  <a:lnTo>
                    <a:pt x="3548" y="11111"/>
                  </a:lnTo>
                  <a:close/>
                  <a:moveTo>
                    <a:pt x="7398" y="11111"/>
                  </a:moveTo>
                  <a:lnTo>
                    <a:pt x="7398" y="12128"/>
                  </a:lnTo>
                  <a:lnTo>
                    <a:pt x="6353" y="12128"/>
                  </a:lnTo>
                  <a:lnTo>
                    <a:pt x="6353" y="11111"/>
                  </a:lnTo>
                  <a:close/>
                  <a:moveTo>
                    <a:pt x="10230" y="11111"/>
                  </a:moveTo>
                  <a:lnTo>
                    <a:pt x="10230" y="12128"/>
                  </a:lnTo>
                  <a:lnTo>
                    <a:pt x="9158" y="12128"/>
                  </a:lnTo>
                  <a:lnTo>
                    <a:pt x="9158" y="11111"/>
                  </a:lnTo>
                  <a:close/>
                  <a:moveTo>
                    <a:pt x="4593" y="13118"/>
                  </a:moveTo>
                  <a:lnTo>
                    <a:pt x="4593" y="14136"/>
                  </a:lnTo>
                  <a:lnTo>
                    <a:pt x="3548" y="14136"/>
                  </a:lnTo>
                  <a:lnTo>
                    <a:pt x="3548" y="13118"/>
                  </a:lnTo>
                  <a:close/>
                  <a:moveTo>
                    <a:pt x="7398" y="13118"/>
                  </a:moveTo>
                  <a:lnTo>
                    <a:pt x="7398" y="14136"/>
                  </a:lnTo>
                  <a:lnTo>
                    <a:pt x="6353" y="14136"/>
                  </a:lnTo>
                  <a:lnTo>
                    <a:pt x="6353" y="13118"/>
                  </a:lnTo>
                  <a:close/>
                  <a:moveTo>
                    <a:pt x="10230" y="13118"/>
                  </a:moveTo>
                  <a:lnTo>
                    <a:pt x="10230" y="14136"/>
                  </a:lnTo>
                  <a:lnTo>
                    <a:pt x="9158" y="14136"/>
                  </a:lnTo>
                  <a:lnTo>
                    <a:pt x="9158" y="13118"/>
                  </a:lnTo>
                  <a:close/>
                  <a:moveTo>
                    <a:pt x="4593" y="15153"/>
                  </a:moveTo>
                  <a:lnTo>
                    <a:pt x="4593" y="16171"/>
                  </a:lnTo>
                  <a:lnTo>
                    <a:pt x="3548" y="16171"/>
                  </a:lnTo>
                  <a:lnTo>
                    <a:pt x="3548" y="15153"/>
                  </a:lnTo>
                  <a:close/>
                  <a:moveTo>
                    <a:pt x="7398" y="15153"/>
                  </a:moveTo>
                  <a:lnTo>
                    <a:pt x="7398" y="16171"/>
                  </a:lnTo>
                  <a:lnTo>
                    <a:pt x="6353" y="16171"/>
                  </a:lnTo>
                  <a:lnTo>
                    <a:pt x="6353" y="15153"/>
                  </a:lnTo>
                  <a:close/>
                  <a:moveTo>
                    <a:pt x="10230" y="15153"/>
                  </a:moveTo>
                  <a:lnTo>
                    <a:pt x="10230" y="16171"/>
                  </a:lnTo>
                  <a:lnTo>
                    <a:pt x="9158" y="16171"/>
                  </a:lnTo>
                  <a:lnTo>
                    <a:pt x="9158" y="15153"/>
                  </a:lnTo>
                  <a:close/>
                  <a:moveTo>
                    <a:pt x="4593" y="17188"/>
                  </a:moveTo>
                  <a:lnTo>
                    <a:pt x="4593" y="18178"/>
                  </a:lnTo>
                  <a:lnTo>
                    <a:pt x="3548" y="18178"/>
                  </a:lnTo>
                  <a:lnTo>
                    <a:pt x="3548" y="17188"/>
                  </a:lnTo>
                  <a:close/>
                  <a:moveTo>
                    <a:pt x="7398" y="17188"/>
                  </a:moveTo>
                  <a:lnTo>
                    <a:pt x="7398" y="18178"/>
                  </a:lnTo>
                  <a:lnTo>
                    <a:pt x="6353" y="18178"/>
                  </a:lnTo>
                  <a:lnTo>
                    <a:pt x="6353" y="17188"/>
                  </a:lnTo>
                  <a:close/>
                  <a:moveTo>
                    <a:pt x="10230" y="17188"/>
                  </a:moveTo>
                  <a:lnTo>
                    <a:pt x="10230" y="18178"/>
                  </a:lnTo>
                  <a:lnTo>
                    <a:pt x="9158" y="18178"/>
                  </a:lnTo>
                  <a:lnTo>
                    <a:pt x="9158" y="17188"/>
                  </a:lnTo>
                  <a:close/>
                  <a:moveTo>
                    <a:pt x="4593" y="19196"/>
                  </a:moveTo>
                  <a:lnTo>
                    <a:pt x="4593" y="19718"/>
                  </a:lnTo>
                  <a:lnTo>
                    <a:pt x="3548" y="19718"/>
                  </a:lnTo>
                  <a:lnTo>
                    <a:pt x="3548" y="19196"/>
                  </a:lnTo>
                  <a:close/>
                  <a:moveTo>
                    <a:pt x="7398" y="19196"/>
                  </a:moveTo>
                  <a:lnTo>
                    <a:pt x="7398" y="19718"/>
                  </a:lnTo>
                  <a:lnTo>
                    <a:pt x="6353" y="19718"/>
                  </a:lnTo>
                  <a:lnTo>
                    <a:pt x="6353" y="19196"/>
                  </a:lnTo>
                  <a:close/>
                  <a:moveTo>
                    <a:pt x="10230" y="19196"/>
                  </a:moveTo>
                  <a:lnTo>
                    <a:pt x="10230" y="19718"/>
                  </a:lnTo>
                  <a:lnTo>
                    <a:pt x="9158" y="19718"/>
                  </a:lnTo>
                  <a:lnTo>
                    <a:pt x="9158" y="19196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1963" y="22331"/>
                  </a:lnTo>
                  <a:lnTo>
                    <a:pt x="11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4652578" y="4523959"/>
              <a:ext cx="359007" cy="629623"/>
            </a:xfrm>
            <a:custGeom>
              <a:avLst/>
              <a:gdLst/>
              <a:ahLst/>
              <a:cxnLst/>
              <a:rect l="l" t="t" r="r" b="b"/>
              <a:pathLst>
                <a:path w="12733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1" y="1"/>
                  </a:moveTo>
                  <a:lnTo>
                    <a:pt x="1" y="22331"/>
                  </a:lnTo>
                  <a:lnTo>
                    <a:pt x="12733" y="2233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3318540" y="4420848"/>
              <a:ext cx="295427" cy="732732"/>
            </a:xfrm>
            <a:custGeom>
              <a:avLst/>
              <a:gdLst/>
              <a:ahLst/>
              <a:cxnLst/>
              <a:rect l="l" t="t" r="r" b="b"/>
              <a:pathLst>
                <a:path w="10478" h="25988" extrusionOk="0">
                  <a:moveTo>
                    <a:pt x="2943" y="5830"/>
                  </a:moveTo>
                  <a:lnTo>
                    <a:pt x="2943" y="6353"/>
                  </a:lnTo>
                  <a:lnTo>
                    <a:pt x="1898" y="6353"/>
                  </a:lnTo>
                  <a:lnTo>
                    <a:pt x="1898" y="5830"/>
                  </a:lnTo>
                  <a:close/>
                  <a:moveTo>
                    <a:pt x="5748" y="5830"/>
                  </a:moveTo>
                  <a:lnTo>
                    <a:pt x="5748" y="6353"/>
                  </a:lnTo>
                  <a:lnTo>
                    <a:pt x="4703" y="6353"/>
                  </a:lnTo>
                  <a:lnTo>
                    <a:pt x="4703" y="5830"/>
                  </a:lnTo>
                  <a:close/>
                  <a:moveTo>
                    <a:pt x="8553" y="5830"/>
                  </a:moveTo>
                  <a:lnTo>
                    <a:pt x="8553" y="6353"/>
                  </a:lnTo>
                  <a:lnTo>
                    <a:pt x="7508" y="6353"/>
                  </a:lnTo>
                  <a:lnTo>
                    <a:pt x="7508" y="5830"/>
                  </a:lnTo>
                  <a:close/>
                  <a:moveTo>
                    <a:pt x="2943" y="7370"/>
                  </a:moveTo>
                  <a:lnTo>
                    <a:pt x="2943" y="8388"/>
                  </a:lnTo>
                  <a:lnTo>
                    <a:pt x="1898" y="8388"/>
                  </a:lnTo>
                  <a:lnTo>
                    <a:pt x="1898" y="7370"/>
                  </a:lnTo>
                  <a:close/>
                  <a:moveTo>
                    <a:pt x="5748" y="7370"/>
                  </a:moveTo>
                  <a:lnTo>
                    <a:pt x="5748" y="8388"/>
                  </a:lnTo>
                  <a:lnTo>
                    <a:pt x="4703" y="8388"/>
                  </a:lnTo>
                  <a:lnTo>
                    <a:pt x="4703" y="7370"/>
                  </a:lnTo>
                  <a:close/>
                  <a:moveTo>
                    <a:pt x="8553" y="7370"/>
                  </a:moveTo>
                  <a:lnTo>
                    <a:pt x="8553" y="8388"/>
                  </a:lnTo>
                  <a:lnTo>
                    <a:pt x="7508" y="8388"/>
                  </a:lnTo>
                  <a:lnTo>
                    <a:pt x="7508" y="7370"/>
                  </a:lnTo>
                  <a:close/>
                  <a:moveTo>
                    <a:pt x="2943" y="9378"/>
                  </a:moveTo>
                  <a:lnTo>
                    <a:pt x="2943" y="10395"/>
                  </a:lnTo>
                  <a:lnTo>
                    <a:pt x="1898" y="10395"/>
                  </a:lnTo>
                  <a:lnTo>
                    <a:pt x="1898" y="9378"/>
                  </a:lnTo>
                  <a:close/>
                  <a:moveTo>
                    <a:pt x="5748" y="9378"/>
                  </a:moveTo>
                  <a:lnTo>
                    <a:pt x="5748" y="10395"/>
                  </a:lnTo>
                  <a:lnTo>
                    <a:pt x="4703" y="10395"/>
                  </a:lnTo>
                  <a:lnTo>
                    <a:pt x="4703" y="9378"/>
                  </a:lnTo>
                  <a:close/>
                  <a:moveTo>
                    <a:pt x="8553" y="9378"/>
                  </a:moveTo>
                  <a:lnTo>
                    <a:pt x="8553" y="10395"/>
                  </a:lnTo>
                  <a:lnTo>
                    <a:pt x="7508" y="10395"/>
                  </a:lnTo>
                  <a:lnTo>
                    <a:pt x="7508" y="9378"/>
                  </a:lnTo>
                  <a:close/>
                  <a:moveTo>
                    <a:pt x="2943" y="11413"/>
                  </a:moveTo>
                  <a:lnTo>
                    <a:pt x="2943" y="12430"/>
                  </a:lnTo>
                  <a:lnTo>
                    <a:pt x="1898" y="12430"/>
                  </a:lnTo>
                  <a:lnTo>
                    <a:pt x="1898" y="11413"/>
                  </a:lnTo>
                  <a:close/>
                  <a:moveTo>
                    <a:pt x="5748" y="11413"/>
                  </a:moveTo>
                  <a:lnTo>
                    <a:pt x="5748" y="12430"/>
                  </a:lnTo>
                  <a:lnTo>
                    <a:pt x="4703" y="12430"/>
                  </a:lnTo>
                  <a:lnTo>
                    <a:pt x="4703" y="11413"/>
                  </a:lnTo>
                  <a:close/>
                  <a:moveTo>
                    <a:pt x="8553" y="11413"/>
                  </a:moveTo>
                  <a:lnTo>
                    <a:pt x="8553" y="12430"/>
                  </a:lnTo>
                  <a:lnTo>
                    <a:pt x="7508" y="12430"/>
                  </a:lnTo>
                  <a:lnTo>
                    <a:pt x="7508" y="11413"/>
                  </a:lnTo>
                  <a:close/>
                  <a:moveTo>
                    <a:pt x="2943" y="13448"/>
                  </a:moveTo>
                  <a:lnTo>
                    <a:pt x="2943" y="14438"/>
                  </a:lnTo>
                  <a:lnTo>
                    <a:pt x="1898" y="14438"/>
                  </a:lnTo>
                  <a:lnTo>
                    <a:pt x="1898" y="13448"/>
                  </a:lnTo>
                  <a:close/>
                  <a:moveTo>
                    <a:pt x="5748" y="13448"/>
                  </a:moveTo>
                  <a:lnTo>
                    <a:pt x="5748" y="14438"/>
                  </a:lnTo>
                  <a:lnTo>
                    <a:pt x="4703" y="14438"/>
                  </a:lnTo>
                  <a:lnTo>
                    <a:pt x="4703" y="13448"/>
                  </a:lnTo>
                  <a:close/>
                  <a:moveTo>
                    <a:pt x="8553" y="13448"/>
                  </a:moveTo>
                  <a:lnTo>
                    <a:pt x="8553" y="14438"/>
                  </a:lnTo>
                  <a:lnTo>
                    <a:pt x="7508" y="14438"/>
                  </a:lnTo>
                  <a:lnTo>
                    <a:pt x="7508" y="13448"/>
                  </a:lnTo>
                  <a:close/>
                  <a:moveTo>
                    <a:pt x="2943" y="15455"/>
                  </a:moveTo>
                  <a:lnTo>
                    <a:pt x="2943" y="16473"/>
                  </a:lnTo>
                  <a:lnTo>
                    <a:pt x="1898" y="16473"/>
                  </a:lnTo>
                  <a:lnTo>
                    <a:pt x="1898" y="15455"/>
                  </a:lnTo>
                  <a:close/>
                  <a:moveTo>
                    <a:pt x="5748" y="15455"/>
                  </a:moveTo>
                  <a:lnTo>
                    <a:pt x="5748" y="16473"/>
                  </a:lnTo>
                  <a:lnTo>
                    <a:pt x="4703" y="16473"/>
                  </a:lnTo>
                  <a:lnTo>
                    <a:pt x="4703" y="15455"/>
                  </a:lnTo>
                  <a:close/>
                  <a:moveTo>
                    <a:pt x="8553" y="15455"/>
                  </a:moveTo>
                  <a:lnTo>
                    <a:pt x="8553" y="16473"/>
                  </a:lnTo>
                  <a:lnTo>
                    <a:pt x="7508" y="16473"/>
                  </a:lnTo>
                  <a:lnTo>
                    <a:pt x="7508" y="15455"/>
                  </a:lnTo>
                  <a:close/>
                  <a:moveTo>
                    <a:pt x="2943" y="17490"/>
                  </a:moveTo>
                  <a:lnTo>
                    <a:pt x="2943" y="18508"/>
                  </a:lnTo>
                  <a:lnTo>
                    <a:pt x="1898" y="18508"/>
                  </a:lnTo>
                  <a:lnTo>
                    <a:pt x="1898" y="17490"/>
                  </a:lnTo>
                  <a:close/>
                  <a:moveTo>
                    <a:pt x="5748" y="17490"/>
                  </a:moveTo>
                  <a:lnTo>
                    <a:pt x="5748" y="18508"/>
                  </a:lnTo>
                  <a:lnTo>
                    <a:pt x="4703" y="18508"/>
                  </a:lnTo>
                  <a:lnTo>
                    <a:pt x="4703" y="17490"/>
                  </a:lnTo>
                  <a:close/>
                  <a:moveTo>
                    <a:pt x="8553" y="17490"/>
                  </a:moveTo>
                  <a:lnTo>
                    <a:pt x="8553" y="18508"/>
                  </a:lnTo>
                  <a:lnTo>
                    <a:pt x="7508" y="18508"/>
                  </a:lnTo>
                  <a:lnTo>
                    <a:pt x="7508" y="17490"/>
                  </a:lnTo>
                  <a:close/>
                  <a:moveTo>
                    <a:pt x="2943" y="19498"/>
                  </a:moveTo>
                  <a:lnTo>
                    <a:pt x="2943" y="20515"/>
                  </a:lnTo>
                  <a:lnTo>
                    <a:pt x="1898" y="20515"/>
                  </a:lnTo>
                  <a:lnTo>
                    <a:pt x="1898" y="19498"/>
                  </a:lnTo>
                  <a:close/>
                  <a:moveTo>
                    <a:pt x="5748" y="19498"/>
                  </a:moveTo>
                  <a:lnTo>
                    <a:pt x="5748" y="20515"/>
                  </a:lnTo>
                  <a:lnTo>
                    <a:pt x="4703" y="20515"/>
                  </a:lnTo>
                  <a:lnTo>
                    <a:pt x="4703" y="19498"/>
                  </a:lnTo>
                  <a:close/>
                  <a:moveTo>
                    <a:pt x="8553" y="19498"/>
                  </a:moveTo>
                  <a:lnTo>
                    <a:pt x="8553" y="20515"/>
                  </a:lnTo>
                  <a:lnTo>
                    <a:pt x="7508" y="20515"/>
                  </a:lnTo>
                  <a:lnTo>
                    <a:pt x="7508" y="19498"/>
                  </a:lnTo>
                  <a:close/>
                  <a:moveTo>
                    <a:pt x="2943" y="21533"/>
                  </a:moveTo>
                  <a:lnTo>
                    <a:pt x="2943" y="22550"/>
                  </a:lnTo>
                  <a:lnTo>
                    <a:pt x="1898" y="22550"/>
                  </a:lnTo>
                  <a:lnTo>
                    <a:pt x="1898" y="21533"/>
                  </a:lnTo>
                  <a:close/>
                  <a:moveTo>
                    <a:pt x="5748" y="21533"/>
                  </a:moveTo>
                  <a:lnTo>
                    <a:pt x="5748" y="22550"/>
                  </a:lnTo>
                  <a:lnTo>
                    <a:pt x="4703" y="22550"/>
                  </a:lnTo>
                  <a:lnTo>
                    <a:pt x="4703" y="21533"/>
                  </a:lnTo>
                  <a:close/>
                  <a:moveTo>
                    <a:pt x="8553" y="21533"/>
                  </a:moveTo>
                  <a:lnTo>
                    <a:pt x="8553" y="22550"/>
                  </a:lnTo>
                  <a:lnTo>
                    <a:pt x="7508" y="22550"/>
                  </a:lnTo>
                  <a:lnTo>
                    <a:pt x="7508" y="21533"/>
                  </a:lnTo>
                  <a:close/>
                  <a:moveTo>
                    <a:pt x="2943" y="23568"/>
                  </a:moveTo>
                  <a:lnTo>
                    <a:pt x="2943" y="24090"/>
                  </a:lnTo>
                  <a:lnTo>
                    <a:pt x="1898" y="24090"/>
                  </a:lnTo>
                  <a:lnTo>
                    <a:pt x="1898" y="23568"/>
                  </a:lnTo>
                  <a:close/>
                  <a:moveTo>
                    <a:pt x="5748" y="23568"/>
                  </a:moveTo>
                  <a:lnTo>
                    <a:pt x="5748" y="24090"/>
                  </a:lnTo>
                  <a:lnTo>
                    <a:pt x="4703" y="24090"/>
                  </a:lnTo>
                  <a:lnTo>
                    <a:pt x="4703" y="23568"/>
                  </a:lnTo>
                  <a:close/>
                  <a:moveTo>
                    <a:pt x="8553" y="23568"/>
                  </a:moveTo>
                  <a:lnTo>
                    <a:pt x="8553" y="24090"/>
                  </a:lnTo>
                  <a:lnTo>
                    <a:pt x="7508" y="24090"/>
                  </a:lnTo>
                  <a:lnTo>
                    <a:pt x="7508" y="23568"/>
                  </a:lnTo>
                  <a:close/>
                  <a:moveTo>
                    <a:pt x="0" y="0"/>
                  </a:moveTo>
                  <a:lnTo>
                    <a:pt x="0" y="25988"/>
                  </a:lnTo>
                  <a:lnTo>
                    <a:pt x="10478" y="25988"/>
                  </a:lnTo>
                  <a:lnTo>
                    <a:pt x="104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14"/>
          <p:cNvGrpSpPr/>
          <p:nvPr/>
        </p:nvGrpSpPr>
        <p:grpSpPr>
          <a:xfrm>
            <a:off x="4960712" y="3770293"/>
            <a:ext cx="4345104" cy="1384038"/>
            <a:chOff x="312512" y="3770293"/>
            <a:chExt cx="4345104" cy="1384038"/>
          </a:xfrm>
        </p:grpSpPr>
        <p:sp>
          <p:nvSpPr>
            <p:cNvPr id="121" name="Google Shape;121;p14"/>
            <p:cNvSpPr/>
            <p:nvPr/>
          </p:nvSpPr>
          <p:spPr>
            <a:xfrm>
              <a:off x="312512" y="3770293"/>
              <a:ext cx="359007" cy="1384036"/>
            </a:xfrm>
            <a:custGeom>
              <a:avLst/>
              <a:gdLst/>
              <a:ahLst/>
              <a:cxnLst/>
              <a:rect l="l" t="t" r="r" b="b"/>
              <a:pathLst>
                <a:path w="12733" h="49088" extrusionOk="0">
                  <a:moveTo>
                    <a:pt x="3410" y="17133"/>
                  </a:moveTo>
                  <a:lnTo>
                    <a:pt x="3410" y="17656"/>
                  </a:lnTo>
                  <a:lnTo>
                    <a:pt x="2365" y="17656"/>
                  </a:lnTo>
                  <a:lnTo>
                    <a:pt x="2365" y="17133"/>
                  </a:lnTo>
                  <a:close/>
                  <a:moveTo>
                    <a:pt x="7260" y="17133"/>
                  </a:moveTo>
                  <a:lnTo>
                    <a:pt x="7260" y="17656"/>
                  </a:lnTo>
                  <a:lnTo>
                    <a:pt x="6215" y="17656"/>
                  </a:lnTo>
                  <a:lnTo>
                    <a:pt x="6215" y="17133"/>
                  </a:lnTo>
                  <a:close/>
                  <a:moveTo>
                    <a:pt x="11138" y="17133"/>
                  </a:moveTo>
                  <a:lnTo>
                    <a:pt x="11138" y="17656"/>
                  </a:lnTo>
                  <a:lnTo>
                    <a:pt x="10065" y="17656"/>
                  </a:lnTo>
                  <a:lnTo>
                    <a:pt x="10065" y="17133"/>
                  </a:lnTo>
                  <a:close/>
                  <a:moveTo>
                    <a:pt x="3410" y="18673"/>
                  </a:moveTo>
                  <a:lnTo>
                    <a:pt x="3410" y="19718"/>
                  </a:lnTo>
                  <a:lnTo>
                    <a:pt x="2365" y="19718"/>
                  </a:lnTo>
                  <a:lnTo>
                    <a:pt x="2365" y="18673"/>
                  </a:lnTo>
                  <a:close/>
                  <a:moveTo>
                    <a:pt x="7260" y="18673"/>
                  </a:moveTo>
                  <a:lnTo>
                    <a:pt x="7260" y="19718"/>
                  </a:lnTo>
                  <a:lnTo>
                    <a:pt x="6215" y="19718"/>
                  </a:lnTo>
                  <a:lnTo>
                    <a:pt x="6215" y="18673"/>
                  </a:lnTo>
                  <a:close/>
                  <a:moveTo>
                    <a:pt x="11138" y="18673"/>
                  </a:moveTo>
                  <a:lnTo>
                    <a:pt x="11138" y="19718"/>
                  </a:lnTo>
                  <a:lnTo>
                    <a:pt x="10065" y="19718"/>
                  </a:lnTo>
                  <a:lnTo>
                    <a:pt x="10065" y="18673"/>
                  </a:lnTo>
                  <a:close/>
                  <a:moveTo>
                    <a:pt x="3410" y="20736"/>
                  </a:moveTo>
                  <a:lnTo>
                    <a:pt x="3410" y="21781"/>
                  </a:lnTo>
                  <a:lnTo>
                    <a:pt x="2365" y="21781"/>
                  </a:lnTo>
                  <a:lnTo>
                    <a:pt x="2365" y="20736"/>
                  </a:lnTo>
                  <a:close/>
                  <a:moveTo>
                    <a:pt x="7260" y="20736"/>
                  </a:moveTo>
                  <a:lnTo>
                    <a:pt x="7260" y="21781"/>
                  </a:lnTo>
                  <a:lnTo>
                    <a:pt x="6215" y="21781"/>
                  </a:lnTo>
                  <a:lnTo>
                    <a:pt x="6215" y="20736"/>
                  </a:lnTo>
                  <a:close/>
                  <a:moveTo>
                    <a:pt x="11138" y="20736"/>
                  </a:moveTo>
                  <a:lnTo>
                    <a:pt x="11138" y="21781"/>
                  </a:lnTo>
                  <a:lnTo>
                    <a:pt x="10065" y="21781"/>
                  </a:lnTo>
                  <a:lnTo>
                    <a:pt x="10065" y="20736"/>
                  </a:lnTo>
                  <a:close/>
                  <a:moveTo>
                    <a:pt x="3410" y="22798"/>
                  </a:moveTo>
                  <a:lnTo>
                    <a:pt x="3410" y="23843"/>
                  </a:lnTo>
                  <a:lnTo>
                    <a:pt x="2365" y="23843"/>
                  </a:lnTo>
                  <a:lnTo>
                    <a:pt x="2365" y="22798"/>
                  </a:lnTo>
                  <a:close/>
                  <a:moveTo>
                    <a:pt x="7260" y="22798"/>
                  </a:moveTo>
                  <a:lnTo>
                    <a:pt x="7260" y="23843"/>
                  </a:lnTo>
                  <a:lnTo>
                    <a:pt x="6215" y="23843"/>
                  </a:lnTo>
                  <a:lnTo>
                    <a:pt x="6215" y="22798"/>
                  </a:lnTo>
                  <a:close/>
                  <a:moveTo>
                    <a:pt x="11138" y="22798"/>
                  </a:moveTo>
                  <a:lnTo>
                    <a:pt x="11138" y="23843"/>
                  </a:lnTo>
                  <a:lnTo>
                    <a:pt x="10065" y="23843"/>
                  </a:lnTo>
                  <a:lnTo>
                    <a:pt x="10065" y="22798"/>
                  </a:lnTo>
                  <a:close/>
                  <a:moveTo>
                    <a:pt x="3410" y="24861"/>
                  </a:moveTo>
                  <a:lnTo>
                    <a:pt x="3410" y="25906"/>
                  </a:lnTo>
                  <a:lnTo>
                    <a:pt x="2365" y="25906"/>
                  </a:lnTo>
                  <a:lnTo>
                    <a:pt x="2365" y="24861"/>
                  </a:lnTo>
                  <a:close/>
                  <a:moveTo>
                    <a:pt x="7260" y="24861"/>
                  </a:moveTo>
                  <a:lnTo>
                    <a:pt x="7260" y="25906"/>
                  </a:lnTo>
                  <a:lnTo>
                    <a:pt x="6215" y="25906"/>
                  </a:lnTo>
                  <a:lnTo>
                    <a:pt x="6215" y="24861"/>
                  </a:lnTo>
                  <a:close/>
                  <a:moveTo>
                    <a:pt x="11138" y="24861"/>
                  </a:moveTo>
                  <a:lnTo>
                    <a:pt x="11138" y="25906"/>
                  </a:lnTo>
                  <a:lnTo>
                    <a:pt x="10065" y="25906"/>
                  </a:lnTo>
                  <a:lnTo>
                    <a:pt x="10065" y="24861"/>
                  </a:lnTo>
                  <a:close/>
                  <a:moveTo>
                    <a:pt x="3410" y="26923"/>
                  </a:moveTo>
                  <a:lnTo>
                    <a:pt x="3410" y="27968"/>
                  </a:lnTo>
                  <a:lnTo>
                    <a:pt x="2365" y="27968"/>
                  </a:lnTo>
                  <a:lnTo>
                    <a:pt x="2365" y="26923"/>
                  </a:lnTo>
                  <a:close/>
                  <a:moveTo>
                    <a:pt x="7260" y="26923"/>
                  </a:moveTo>
                  <a:lnTo>
                    <a:pt x="7260" y="27968"/>
                  </a:lnTo>
                  <a:lnTo>
                    <a:pt x="6215" y="27968"/>
                  </a:lnTo>
                  <a:lnTo>
                    <a:pt x="6215" y="26923"/>
                  </a:lnTo>
                  <a:close/>
                  <a:moveTo>
                    <a:pt x="11138" y="26923"/>
                  </a:moveTo>
                  <a:lnTo>
                    <a:pt x="11138" y="27968"/>
                  </a:lnTo>
                  <a:lnTo>
                    <a:pt x="10065" y="27968"/>
                  </a:lnTo>
                  <a:lnTo>
                    <a:pt x="10065" y="26923"/>
                  </a:lnTo>
                  <a:close/>
                  <a:moveTo>
                    <a:pt x="3410" y="28986"/>
                  </a:moveTo>
                  <a:lnTo>
                    <a:pt x="3410" y="30031"/>
                  </a:lnTo>
                  <a:lnTo>
                    <a:pt x="2365" y="30031"/>
                  </a:lnTo>
                  <a:lnTo>
                    <a:pt x="2365" y="28986"/>
                  </a:lnTo>
                  <a:close/>
                  <a:moveTo>
                    <a:pt x="7260" y="28986"/>
                  </a:moveTo>
                  <a:lnTo>
                    <a:pt x="7260" y="30031"/>
                  </a:lnTo>
                  <a:lnTo>
                    <a:pt x="6215" y="30031"/>
                  </a:lnTo>
                  <a:lnTo>
                    <a:pt x="6215" y="28986"/>
                  </a:lnTo>
                  <a:close/>
                  <a:moveTo>
                    <a:pt x="11138" y="28986"/>
                  </a:moveTo>
                  <a:lnTo>
                    <a:pt x="11138" y="30031"/>
                  </a:lnTo>
                  <a:lnTo>
                    <a:pt x="10065" y="30031"/>
                  </a:lnTo>
                  <a:lnTo>
                    <a:pt x="10065" y="28986"/>
                  </a:lnTo>
                  <a:close/>
                  <a:moveTo>
                    <a:pt x="3410" y="31048"/>
                  </a:moveTo>
                  <a:lnTo>
                    <a:pt x="3410" y="32093"/>
                  </a:lnTo>
                  <a:lnTo>
                    <a:pt x="2365" y="32093"/>
                  </a:lnTo>
                  <a:lnTo>
                    <a:pt x="2365" y="31048"/>
                  </a:lnTo>
                  <a:close/>
                  <a:moveTo>
                    <a:pt x="7260" y="31048"/>
                  </a:moveTo>
                  <a:lnTo>
                    <a:pt x="7260" y="32093"/>
                  </a:lnTo>
                  <a:lnTo>
                    <a:pt x="6215" y="32093"/>
                  </a:lnTo>
                  <a:lnTo>
                    <a:pt x="6215" y="31048"/>
                  </a:lnTo>
                  <a:close/>
                  <a:moveTo>
                    <a:pt x="11138" y="31048"/>
                  </a:moveTo>
                  <a:lnTo>
                    <a:pt x="11138" y="32093"/>
                  </a:lnTo>
                  <a:lnTo>
                    <a:pt x="10065" y="32093"/>
                  </a:lnTo>
                  <a:lnTo>
                    <a:pt x="10065" y="31048"/>
                  </a:lnTo>
                  <a:close/>
                  <a:moveTo>
                    <a:pt x="3410" y="33111"/>
                  </a:moveTo>
                  <a:lnTo>
                    <a:pt x="3410" y="34156"/>
                  </a:lnTo>
                  <a:lnTo>
                    <a:pt x="2365" y="34156"/>
                  </a:lnTo>
                  <a:lnTo>
                    <a:pt x="2365" y="33111"/>
                  </a:lnTo>
                  <a:close/>
                  <a:moveTo>
                    <a:pt x="7260" y="33111"/>
                  </a:moveTo>
                  <a:lnTo>
                    <a:pt x="7260" y="34156"/>
                  </a:lnTo>
                  <a:lnTo>
                    <a:pt x="6215" y="34156"/>
                  </a:lnTo>
                  <a:lnTo>
                    <a:pt x="6215" y="33111"/>
                  </a:lnTo>
                  <a:close/>
                  <a:moveTo>
                    <a:pt x="11138" y="33111"/>
                  </a:moveTo>
                  <a:lnTo>
                    <a:pt x="11138" y="34156"/>
                  </a:lnTo>
                  <a:lnTo>
                    <a:pt x="10065" y="34156"/>
                  </a:lnTo>
                  <a:lnTo>
                    <a:pt x="10065" y="33111"/>
                  </a:lnTo>
                  <a:close/>
                  <a:moveTo>
                    <a:pt x="3410" y="35173"/>
                  </a:moveTo>
                  <a:lnTo>
                    <a:pt x="3410" y="36218"/>
                  </a:lnTo>
                  <a:lnTo>
                    <a:pt x="2365" y="36218"/>
                  </a:lnTo>
                  <a:lnTo>
                    <a:pt x="2365" y="35173"/>
                  </a:lnTo>
                  <a:close/>
                  <a:moveTo>
                    <a:pt x="7260" y="35173"/>
                  </a:moveTo>
                  <a:lnTo>
                    <a:pt x="7260" y="36218"/>
                  </a:lnTo>
                  <a:lnTo>
                    <a:pt x="6215" y="36218"/>
                  </a:lnTo>
                  <a:lnTo>
                    <a:pt x="6215" y="35173"/>
                  </a:lnTo>
                  <a:close/>
                  <a:moveTo>
                    <a:pt x="11138" y="35173"/>
                  </a:moveTo>
                  <a:lnTo>
                    <a:pt x="11138" y="36218"/>
                  </a:lnTo>
                  <a:lnTo>
                    <a:pt x="10065" y="36218"/>
                  </a:lnTo>
                  <a:lnTo>
                    <a:pt x="10065" y="35173"/>
                  </a:lnTo>
                  <a:close/>
                  <a:moveTo>
                    <a:pt x="3410" y="37236"/>
                  </a:moveTo>
                  <a:lnTo>
                    <a:pt x="3410" y="38281"/>
                  </a:lnTo>
                  <a:lnTo>
                    <a:pt x="2365" y="38281"/>
                  </a:lnTo>
                  <a:lnTo>
                    <a:pt x="2365" y="37236"/>
                  </a:lnTo>
                  <a:close/>
                  <a:moveTo>
                    <a:pt x="7260" y="37236"/>
                  </a:moveTo>
                  <a:lnTo>
                    <a:pt x="7260" y="38281"/>
                  </a:lnTo>
                  <a:lnTo>
                    <a:pt x="6215" y="38281"/>
                  </a:lnTo>
                  <a:lnTo>
                    <a:pt x="6215" y="37236"/>
                  </a:lnTo>
                  <a:close/>
                  <a:moveTo>
                    <a:pt x="11138" y="37236"/>
                  </a:moveTo>
                  <a:lnTo>
                    <a:pt x="11138" y="38281"/>
                  </a:lnTo>
                  <a:lnTo>
                    <a:pt x="10065" y="38281"/>
                  </a:lnTo>
                  <a:lnTo>
                    <a:pt x="10065" y="37236"/>
                  </a:lnTo>
                  <a:close/>
                  <a:moveTo>
                    <a:pt x="3410" y="39298"/>
                  </a:moveTo>
                  <a:lnTo>
                    <a:pt x="3410" y="40343"/>
                  </a:lnTo>
                  <a:lnTo>
                    <a:pt x="2365" y="40343"/>
                  </a:lnTo>
                  <a:lnTo>
                    <a:pt x="2365" y="39298"/>
                  </a:lnTo>
                  <a:close/>
                  <a:moveTo>
                    <a:pt x="7260" y="39298"/>
                  </a:moveTo>
                  <a:lnTo>
                    <a:pt x="7260" y="40343"/>
                  </a:lnTo>
                  <a:lnTo>
                    <a:pt x="6215" y="40343"/>
                  </a:lnTo>
                  <a:lnTo>
                    <a:pt x="6215" y="39298"/>
                  </a:lnTo>
                  <a:close/>
                  <a:moveTo>
                    <a:pt x="11138" y="39298"/>
                  </a:moveTo>
                  <a:lnTo>
                    <a:pt x="11138" y="40343"/>
                  </a:lnTo>
                  <a:lnTo>
                    <a:pt x="10065" y="40343"/>
                  </a:lnTo>
                  <a:lnTo>
                    <a:pt x="10065" y="39298"/>
                  </a:lnTo>
                  <a:close/>
                  <a:moveTo>
                    <a:pt x="3410" y="41361"/>
                  </a:moveTo>
                  <a:lnTo>
                    <a:pt x="3410" y="42406"/>
                  </a:lnTo>
                  <a:lnTo>
                    <a:pt x="2365" y="42406"/>
                  </a:lnTo>
                  <a:lnTo>
                    <a:pt x="2365" y="41361"/>
                  </a:lnTo>
                  <a:close/>
                  <a:moveTo>
                    <a:pt x="7260" y="41361"/>
                  </a:moveTo>
                  <a:lnTo>
                    <a:pt x="7260" y="42406"/>
                  </a:lnTo>
                  <a:lnTo>
                    <a:pt x="6215" y="42406"/>
                  </a:lnTo>
                  <a:lnTo>
                    <a:pt x="6215" y="41361"/>
                  </a:lnTo>
                  <a:close/>
                  <a:moveTo>
                    <a:pt x="11138" y="41361"/>
                  </a:moveTo>
                  <a:lnTo>
                    <a:pt x="11138" y="42406"/>
                  </a:lnTo>
                  <a:lnTo>
                    <a:pt x="10065" y="42406"/>
                  </a:lnTo>
                  <a:lnTo>
                    <a:pt x="10065" y="41361"/>
                  </a:lnTo>
                  <a:close/>
                  <a:moveTo>
                    <a:pt x="3410" y="43423"/>
                  </a:moveTo>
                  <a:lnTo>
                    <a:pt x="3410" y="44468"/>
                  </a:lnTo>
                  <a:lnTo>
                    <a:pt x="2365" y="44468"/>
                  </a:lnTo>
                  <a:lnTo>
                    <a:pt x="2365" y="43423"/>
                  </a:lnTo>
                  <a:close/>
                  <a:moveTo>
                    <a:pt x="7260" y="43423"/>
                  </a:moveTo>
                  <a:lnTo>
                    <a:pt x="7260" y="44468"/>
                  </a:lnTo>
                  <a:lnTo>
                    <a:pt x="6215" y="44468"/>
                  </a:lnTo>
                  <a:lnTo>
                    <a:pt x="6215" y="43423"/>
                  </a:lnTo>
                  <a:close/>
                  <a:moveTo>
                    <a:pt x="11138" y="43423"/>
                  </a:moveTo>
                  <a:lnTo>
                    <a:pt x="11138" y="44468"/>
                  </a:lnTo>
                  <a:lnTo>
                    <a:pt x="10065" y="44468"/>
                  </a:lnTo>
                  <a:lnTo>
                    <a:pt x="10065" y="43423"/>
                  </a:lnTo>
                  <a:close/>
                  <a:moveTo>
                    <a:pt x="3410" y="45486"/>
                  </a:moveTo>
                  <a:lnTo>
                    <a:pt x="3410" y="46008"/>
                  </a:lnTo>
                  <a:lnTo>
                    <a:pt x="2365" y="46008"/>
                  </a:lnTo>
                  <a:lnTo>
                    <a:pt x="2365" y="45486"/>
                  </a:lnTo>
                  <a:close/>
                  <a:moveTo>
                    <a:pt x="7260" y="45486"/>
                  </a:moveTo>
                  <a:lnTo>
                    <a:pt x="7260" y="46008"/>
                  </a:lnTo>
                  <a:lnTo>
                    <a:pt x="6215" y="46008"/>
                  </a:lnTo>
                  <a:lnTo>
                    <a:pt x="6215" y="45486"/>
                  </a:lnTo>
                  <a:close/>
                  <a:moveTo>
                    <a:pt x="11138" y="45486"/>
                  </a:moveTo>
                  <a:lnTo>
                    <a:pt x="11138" y="46008"/>
                  </a:lnTo>
                  <a:lnTo>
                    <a:pt x="10065" y="46008"/>
                  </a:lnTo>
                  <a:lnTo>
                    <a:pt x="10065" y="45486"/>
                  </a:lnTo>
                  <a:close/>
                  <a:moveTo>
                    <a:pt x="6188" y="1"/>
                  </a:moveTo>
                  <a:lnTo>
                    <a:pt x="6188" y="8058"/>
                  </a:lnTo>
                  <a:lnTo>
                    <a:pt x="4318" y="8058"/>
                  </a:lnTo>
                  <a:lnTo>
                    <a:pt x="4318" y="10561"/>
                  </a:lnTo>
                  <a:lnTo>
                    <a:pt x="3245" y="10561"/>
                  </a:lnTo>
                  <a:lnTo>
                    <a:pt x="3245" y="14933"/>
                  </a:lnTo>
                  <a:lnTo>
                    <a:pt x="0" y="14933"/>
                  </a:lnTo>
                  <a:lnTo>
                    <a:pt x="0" y="49088"/>
                  </a:lnTo>
                  <a:lnTo>
                    <a:pt x="12733" y="49088"/>
                  </a:lnTo>
                  <a:lnTo>
                    <a:pt x="12733" y="14933"/>
                  </a:lnTo>
                  <a:lnTo>
                    <a:pt x="9488" y="14933"/>
                  </a:lnTo>
                  <a:lnTo>
                    <a:pt x="9488" y="10561"/>
                  </a:lnTo>
                  <a:lnTo>
                    <a:pt x="8443" y="10561"/>
                  </a:lnTo>
                  <a:lnTo>
                    <a:pt x="8443" y="8058"/>
                  </a:lnTo>
                  <a:lnTo>
                    <a:pt x="6545" y="8058"/>
                  </a:lnTo>
                  <a:lnTo>
                    <a:pt x="6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2328591" y="3847831"/>
              <a:ext cx="359796" cy="1306500"/>
            </a:xfrm>
            <a:custGeom>
              <a:avLst/>
              <a:gdLst/>
              <a:ahLst/>
              <a:cxnLst/>
              <a:rect l="l" t="t" r="r" b="b"/>
              <a:pathLst>
                <a:path w="12761" h="46338" extrusionOk="0">
                  <a:moveTo>
                    <a:pt x="3136" y="14383"/>
                  </a:moveTo>
                  <a:lnTo>
                    <a:pt x="3136" y="14906"/>
                  </a:lnTo>
                  <a:lnTo>
                    <a:pt x="2063" y="14906"/>
                  </a:lnTo>
                  <a:lnTo>
                    <a:pt x="2063" y="14383"/>
                  </a:lnTo>
                  <a:close/>
                  <a:moveTo>
                    <a:pt x="6986" y="14383"/>
                  </a:moveTo>
                  <a:lnTo>
                    <a:pt x="6986" y="14906"/>
                  </a:lnTo>
                  <a:lnTo>
                    <a:pt x="5941" y="14906"/>
                  </a:lnTo>
                  <a:lnTo>
                    <a:pt x="5941" y="14383"/>
                  </a:lnTo>
                  <a:close/>
                  <a:moveTo>
                    <a:pt x="10836" y="14383"/>
                  </a:moveTo>
                  <a:lnTo>
                    <a:pt x="10836" y="14906"/>
                  </a:lnTo>
                  <a:lnTo>
                    <a:pt x="9791" y="14906"/>
                  </a:lnTo>
                  <a:lnTo>
                    <a:pt x="9791" y="14383"/>
                  </a:lnTo>
                  <a:close/>
                  <a:moveTo>
                    <a:pt x="3136" y="15923"/>
                  </a:moveTo>
                  <a:lnTo>
                    <a:pt x="3136" y="16968"/>
                  </a:lnTo>
                  <a:lnTo>
                    <a:pt x="2063" y="16968"/>
                  </a:lnTo>
                  <a:lnTo>
                    <a:pt x="2063" y="15923"/>
                  </a:lnTo>
                  <a:close/>
                  <a:moveTo>
                    <a:pt x="6986" y="15923"/>
                  </a:moveTo>
                  <a:lnTo>
                    <a:pt x="6986" y="16968"/>
                  </a:lnTo>
                  <a:lnTo>
                    <a:pt x="5941" y="16968"/>
                  </a:lnTo>
                  <a:lnTo>
                    <a:pt x="5941" y="15923"/>
                  </a:lnTo>
                  <a:close/>
                  <a:moveTo>
                    <a:pt x="10836" y="15923"/>
                  </a:moveTo>
                  <a:lnTo>
                    <a:pt x="10836" y="16968"/>
                  </a:lnTo>
                  <a:lnTo>
                    <a:pt x="9791" y="16968"/>
                  </a:lnTo>
                  <a:lnTo>
                    <a:pt x="9791" y="15923"/>
                  </a:lnTo>
                  <a:close/>
                  <a:moveTo>
                    <a:pt x="3136" y="17986"/>
                  </a:moveTo>
                  <a:lnTo>
                    <a:pt x="3136" y="19031"/>
                  </a:lnTo>
                  <a:lnTo>
                    <a:pt x="2063" y="19031"/>
                  </a:lnTo>
                  <a:lnTo>
                    <a:pt x="2063" y="17986"/>
                  </a:lnTo>
                  <a:close/>
                  <a:moveTo>
                    <a:pt x="6986" y="17986"/>
                  </a:moveTo>
                  <a:lnTo>
                    <a:pt x="6986" y="19031"/>
                  </a:lnTo>
                  <a:lnTo>
                    <a:pt x="5941" y="19031"/>
                  </a:lnTo>
                  <a:lnTo>
                    <a:pt x="5941" y="17986"/>
                  </a:lnTo>
                  <a:close/>
                  <a:moveTo>
                    <a:pt x="10836" y="17986"/>
                  </a:moveTo>
                  <a:lnTo>
                    <a:pt x="10836" y="19031"/>
                  </a:lnTo>
                  <a:lnTo>
                    <a:pt x="9791" y="19031"/>
                  </a:lnTo>
                  <a:lnTo>
                    <a:pt x="9791" y="17986"/>
                  </a:lnTo>
                  <a:close/>
                  <a:moveTo>
                    <a:pt x="3136" y="20048"/>
                  </a:moveTo>
                  <a:lnTo>
                    <a:pt x="3136" y="21093"/>
                  </a:lnTo>
                  <a:lnTo>
                    <a:pt x="2063" y="21093"/>
                  </a:lnTo>
                  <a:lnTo>
                    <a:pt x="2063" y="20048"/>
                  </a:lnTo>
                  <a:close/>
                  <a:moveTo>
                    <a:pt x="6986" y="20048"/>
                  </a:moveTo>
                  <a:lnTo>
                    <a:pt x="6986" y="21093"/>
                  </a:lnTo>
                  <a:lnTo>
                    <a:pt x="5941" y="21093"/>
                  </a:lnTo>
                  <a:lnTo>
                    <a:pt x="5941" y="20048"/>
                  </a:lnTo>
                  <a:close/>
                  <a:moveTo>
                    <a:pt x="10836" y="20048"/>
                  </a:moveTo>
                  <a:lnTo>
                    <a:pt x="10836" y="21093"/>
                  </a:lnTo>
                  <a:lnTo>
                    <a:pt x="9791" y="21093"/>
                  </a:lnTo>
                  <a:lnTo>
                    <a:pt x="9791" y="20048"/>
                  </a:lnTo>
                  <a:close/>
                  <a:moveTo>
                    <a:pt x="3136" y="22111"/>
                  </a:moveTo>
                  <a:lnTo>
                    <a:pt x="3136" y="23156"/>
                  </a:lnTo>
                  <a:lnTo>
                    <a:pt x="2063" y="23156"/>
                  </a:lnTo>
                  <a:lnTo>
                    <a:pt x="2063" y="22111"/>
                  </a:lnTo>
                  <a:close/>
                  <a:moveTo>
                    <a:pt x="6986" y="22111"/>
                  </a:moveTo>
                  <a:lnTo>
                    <a:pt x="6986" y="23156"/>
                  </a:lnTo>
                  <a:lnTo>
                    <a:pt x="5941" y="23156"/>
                  </a:lnTo>
                  <a:lnTo>
                    <a:pt x="5941" y="22111"/>
                  </a:lnTo>
                  <a:close/>
                  <a:moveTo>
                    <a:pt x="10836" y="22111"/>
                  </a:moveTo>
                  <a:lnTo>
                    <a:pt x="10836" y="23156"/>
                  </a:lnTo>
                  <a:lnTo>
                    <a:pt x="9791" y="23156"/>
                  </a:lnTo>
                  <a:lnTo>
                    <a:pt x="9791" y="22111"/>
                  </a:lnTo>
                  <a:close/>
                  <a:moveTo>
                    <a:pt x="3136" y="24173"/>
                  </a:moveTo>
                  <a:lnTo>
                    <a:pt x="3136" y="25218"/>
                  </a:lnTo>
                  <a:lnTo>
                    <a:pt x="2063" y="25218"/>
                  </a:lnTo>
                  <a:lnTo>
                    <a:pt x="2063" y="24173"/>
                  </a:lnTo>
                  <a:close/>
                  <a:moveTo>
                    <a:pt x="6986" y="24173"/>
                  </a:moveTo>
                  <a:lnTo>
                    <a:pt x="6986" y="25218"/>
                  </a:lnTo>
                  <a:lnTo>
                    <a:pt x="5941" y="25218"/>
                  </a:lnTo>
                  <a:lnTo>
                    <a:pt x="5941" y="24173"/>
                  </a:lnTo>
                  <a:close/>
                  <a:moveTo>
                    <a:pt x="10836" y="24173"/>
                  </a:moveTo>
                  <a:lnTo>
                    <a:pt x="10836" y="25218"/>
                  </a:lnTo>
                  <a:lnTo>
                    <a:pt x="9791" y="25218"/>
                  </a:lnTo>
                  <a:lnTo>
                    <a:pt x="9791" y="24173"/>
                  </a:lnTo>
                  <a:close/>
                  <a:moveTo>
                    <a:pt x="3136" y="26236"/>
                  </a:moveTo>
                  <a:lnTo>
                    <a:pt x="3136" y="27281"/>
                  </a:lnTo>
                  <a:lnTo>
                    <a:pt x="2063" y="27281"/>
                  </a:lnTo>
                  <a:lnTo>
                    <a:pt x="2063" y="26236"/>
                  </a:lnTo>
                  <a:close/>
                  <a:moveTo>
                    <a:pt x="6986" y="26236"/>
                  </a:moveTo>
                  <a:lnTo>
                    <a:pt x="6986" y="27281"/>
                  </a:lnTo>
                  <a:lnTo>
                    <a:pt x="5941" y="27281"/>
                  </a:lnTo>
                  <a:lnTo>
                    <a:pt x="5941" y="26236"/>
                  </a:lnTo>
                  <a:close/>
                  <a:moveTo>
                    <a:pt x="10836" y="26236"/>
                  </a:moveTo>
                  <a:lnTo>
                    <a:pt x="10836" y="27281"/>
                  </a:lnTo>
                  <a:lnTo>
                    <a:pt x="9791" y="27281"/>
                  </a:lnTo>
                  <a:lnTo>
                    <a:pt x="9791" y="26236"/>
                  </a:lnTo>
                  <a:close/>
                  <a:moveTo>
                    <a:pt x="3136" y="28298"/>
                  </a:moveTo>
                  <a:lnTo>
                    <a:pt x="3136" y="29343"/>
                  </a:lnTo>
                  <a:lnTo>
                    <a:pt x="2063" y="29343"/>
                  </a:lnTo>
                  <a:lnTo>
                    <a:pt x="2063" y="28298"/>
                  </a:lnTo>
                  <a:close/>
                  <a:moveTo>
                    <a:pt x="6986" y="28298"/>
                  </a:moveTo>
                  <a:lnTo>
                    <a:pt x="6986" y="29343"/>
                  </a:lnTo>
                  <a:lnTo>
                    <a:pt x="5941" y="29343"/>
                  </a:lnTo>
                  <a:lnTo>
                    <a:pt x="5941" y="28298"/>
                  </a:lnTo>
                  <a:close/>
                  <a:moveTo>
                    <a:pt x="10836" y="28298"/>
                  </a:moveTo>
                  <a:lnTo>
                    <a:pt x="10836" y="29343"/>
                  </a:lnTo>
                  <a:lnTo>
                    <a:pt x="9791" y="29343"/>
                  </a:lnTo>
                  <a:lnTo>
                    <a:pt x="9791" y="28298"/>
                  </a:lnTo>
                  <a:close/>
                  <a:moveTo>
                    <a:pt x="3136" y="30361"/>
                  </a:moveTo>
                  <a:lnTo>
                    <a:pt x="3136" y="31406"/>
                  </a:lnTo>
                  <a:lnTo>
                    <a:pt x="2063" y="31406"/>
                  </a:lnTo>
                  <a:lnTo>
                    <a:pt x="2063" y="30361"/>
                  </a:lnTo>
                  <a:close/>
                  <a:moveTo>
                    <a:pt x="6986" y="30361"/>
                  </a:moveTo>
                  <a:lnTo>
                    <a:pt x="6986" y="31406"/>
                  </a:lnTo>
                  <a:lnTo>
                    <a:pt x="5941" y="31406"/>
                  </a:lnTo>
                  <a:lnTo>
                    <a:pt x="5941" y="30361"/>
                  </a:lnTo>
                  <a:close/>
                  <a:moveTo>
                    <a:pt x="10836" y="30361"/>
                  </a:moveTo>
                  <a:lnTo>
                    <a:pt x="10836" y="31406"/>
                  </a:lnTo>
                  <a:lnTo>
                    <a:pt x="9791" y="31406"/>
                  </a:lnTo>
                  <a:lnTo>
                    <a:pt x="9791" y="30361"/>
                  </a:lnTo>
                  <a:close/>
                  <a:moveTo>
                    <a:pt x="3136" y="32423"/>
                  </a:moveTo>
                  <a:lnTo>
                    <a:pt x="3136" y="33468"/>
                  </a:lnTo>
                  <a:lnTo>
                    <a:pt x="2063" y="33468"/>
                  </a:lnTo>
                  <a:lnTo>
                    <a:pt x="2063" y="32423"/>
                  </a:lnTo>
                  <a:close/>
                  <a:moveTo>
                    <a:pt x="6986" y="32423"/>
                  </a:moveTo>
                  <a:lnTo>
                    <a:pt x="6986" y="33468"/>
                  </a:lnTo>
                  <a:lnTo>
                    <a:pt x="5941" y="33468"/>
                  </a:lnTo>
                  <a:lnTo>
                    <a:pt x="5941" y="32423"/>
                  </a:lnTo>
                  <a:close/>
                  <a:moveTo>
                    <a:pt x="10836" y="32423"/>
                  </a:moveTo>
                  <a:lnTo>
                    <a:pt x="10836" y="33468"/>
                  </a:lnTo>
                  <a:lnTo>
                    <a:pt x="9791" y="33468"/>
                  </a:lnTo>
                  <a:lnTo>
                    <a:pt x="9791" y="32423"/>
                  </a:lnTo>
                  <a:close/>
                  <a:moveTo>
                    <a:pt x="3136" y="34486"/>
                  </a:moveTo>
                  <a:lnTo>
                    <a:pt x="3136" y="35531"/>
                  </a:lnTo>
                  <a:lnTo>
                    <a:pt x="2063" y="35531"/>
                  </a:lnTo>
                  <a:lnTo>
                    <a:pt x="2063" y="34486"/>
                  </a:lnTo>
                  <a:close/>
                  <a:moveTo>
                    <a:pt x="6986" y="34486"/>
                  </a:moveTo>
                  <a:lnTo>
                    <a:pt x="6986" y="35531"/>
                  </a:lnTo>
                  <a:lnTo>
                    <a:pt x="5941" y="35531"/>
                  </a:lnTo>
                  <a:lnTo>
                    <a:pt x="5941" y="34486"/>
                  </a:lnTo>
                  <a:close/>
                  <a:moveTo>
                    <a:pt x="10836" y="34486"/>
                  </a:moveTo>
                  <a:lnTo>
                    <a:pt x="10836" y="35531"/>
                  </a:lnTo>
                  <a:lnTo>
                    <a:pt x="9791" y="35531"/>
                  </a:lnTo>
                  <a:lnTo>
                    <a:pt x="9791" y="34486"/>
                  </a:lnTo>
                  <a:close/>
                  <a:moveTo>
                    <a:pt x="3136" y="36548"/>
                  </a:moveTo>
                  <a:lnTo>
                    <a:pt x="3136" y="37593"/>
                  </a:lnTo>
                  <a:lnTo>
                    <a:pt x="2063" y="37593"/>
                  </a:lnTo>
                  <a:lnTo>
                    <a:pt x="2063" y="36548"/>
                  </a:lnTo>
                  <a:close/>
                  <a:moveTo>
                    <a:pt x="6986" y="36548"/>
                  </a:moveTo>
                  <a:lnTo>
                    <a:pt x="6986" y="37593"/>
                  </a:lnTo>
                  <a:lnTo>
                    <a:pt x="5941" y="37593"/>
                  </a:lnTo>
                  <a:lnTo>
                    <a:pt x="5941" y="36548"/>
                  </a:lnTo>
                  <a:close/>
                  <a:moveTo>
                    <a:pt x="10836" y="36548"/>
                  </a:moveTo>
                  <a:lnTo>
                    <a:pt x="10836" y="37593"/>
                  </a:lnTo>
                  <a:lnTo>
                    <a:pt x="9791" y="37593"/>
                  </a:lnTo>
                  <a:lnTo>
                    <a:pt x="9791" y="36548"/>
                  </a:lnTo>
                  <a:close/>
                  <a:moveTo>
                    <a:pt x="3136" y="38611"/>
                  </a:moveTo>
                  <a:lnTo>
                    <a:pt x="3136" y="39656"/>
                  </a:lnTo>
                  <a:lnTo>
                    <a:pt x="2063" y="39656"/>
                  </a:lnTo>
                  <a:lnTo>
                    <a:pt x="2063" y="38611"/>
                  </a:lnTo>
                  <a:close/>
                  <a:moveTo>
                    <a:pt x="6986" y="38611"/>
                  </a:moveTo>
                  <a:lnTo>
                    <a:pt x="6986" y="39656"/>
                  </a:lnTo>
                  <a:lnTo>
                    <a:pt x="5941" y="39656"/>
                  </a:lnTo>
                  <a:lnTo>
                    <a:pt x="5941" y="38611"/>
                  </a:lnTo>
                  <a:close/>
                  <a:moveTo>
                    <a:pt x="10836" y="38611"/>
                  </a:moveTo>
                  <a:lnTo>
                    <a:pt x="10836" y="39656"/>
                  </a:lnTo>
                  <a:lnTo>
                    <a:pt x="9791" y="39656"/>
                  </a:lnTo>
                  <a:lnTo>
                    <a:pt x="9791" y="38611"/>
                  </a:lnTo>
                  <a:close/>
                  <a:moveTo>
                    <a:pt x="3136" y="40673"/>
                  </a:moveTo>
                  <a:lnTo>
                    <a:pt x="3136" y="41718"/>
                  </a:lnTo>
                  <a:lnTo>
                    <a:pt x="2063" y="41718"/>
                  </a:lnTo>
                  <a:lnTo>
                    <a:pt x="2063" y="40673"/>
                  </a:lnTo>
                  <a:close/>
                  <a:moveTo>
                    <a:pt x="6986" y="40673"/>
                  </a:moveTo>
                  <a:lnTo>
                    <a:pt x="6986" y="41718"/>
                  </a:lnTo>
                  <a:lnTo>
                    <a:pt x="5941" y="41718"/>
                  </a:lnTo>
                  <a:lnTo>
                    <a:pt x="5941" y="40673"/>
                  </a:lnTo>
                  <a:close/>
                  <a:moveTo>
                    <a:pt x="10836" y="40673"/>
                  </a:moveTo>
                  <a:lnTo>
                    <a:pt x="10836" y="41718"/>
                  </a:lnTo>
                  <a:lnTo>
                    <a:pt x="9791" y="41718"/>
                  </a:lnTo>
                  <a:lnTo>
                    <a:pt x="9791" y="40673"/>
                  </a:lnTo>
                  <a:close/>
                  <a:moveTo>
                    <a:pt x="3136" y="42736"/>
                  </a:moveTo>
                  <a:lnTo>
                    <a:pt x="3136" y="43258"/>
                  </a:lnTo>
                  <a:lnTo>
                    <a:pt x="2063" y="43258"/>
                  </a:lnTo>
                  <a:lnTo>
                    <a:pt x="2063" y="42736"/>
                  </a:lnTo>
                  <a:close/>
                  <a:moveTo>
                    <a:pt x="6986" y="42736"/>
                  </a:moveTo>
                  <a:lnTo>
                    <a:pt x="6986" y="43258"/>
                  </a:lnTo>
                  <a:lnTo>
                    <a:pt x="5941" y="43258"/>
                  </a:lnTo>
                  <a:lnTo>
                    <a:pt x="5941" y="42736"/>
                  </a:lnTo>
                  <a:close/>
                  <a:moveTo>
                    <a:pt x="10836" y="42736"/>
                  </a:moveTo>
                  <a:lnTo>
                    <a:pt x="10836" y="43258"/>
                  </a:lnTo>
                  <a:lnTo>
                    <a:pt x="9791" y="43258"/>
                  </a:lnTo>
                  <a:lnTo>
                    <a:pt x="9791" y="42736"/>
                  </a:lnTo>
                  <a:close/>
                  <a:moveTo>
                    <a:pt x="6188" y="1"/>
                  </a:moveTo>
                  <a:lnTo>
                    <a:pt x="6188" y="5776"/>
                  </a:lnTo>
                  <a:lnTo>
                    <a:pt x="4318" y="8058"/>
                  </a:lnTo>
                  <a:lnTo>
                    <a:pt x="4318" y="10533"/>
                  </a:lnTo>
                  <a:lnTo>
                    <a:pt x="3246" y="10533"/>
                  </a:lnTo>
                  <a:lnTo>
                    <a:pt x="3246" y="12183"/>
                  </a:lnTo>
                  <a:lnTo>
                    <a:pt x="1" y="12183"/>
                  </a:lnTo>
                  <a:lnTo>
                    <a:pt x="1" y="46338"/>
                  </a:lnTo>
                  <a:lnTo>
                    <a:pt x="12761" y="46338"/>
                  </a:lnTo>
                  <a:lnTo>
                    <a:pt x="12761" y="12183"/>
                  </a:lnTo>
                  <a:lnTo>
                    <a:pt x="9488" y="12183"/>
                  </a:lnTo>
                  <a:lnTo>
                    <a:pt x="9488" y="10533"/>
                  </a:lnTo>
                  <a:lnTo>
                    <a:pt x="8443" y="10533"/>
                  </a:lnTo>
                  <a:lnTo>
                    <a:pt x="8443" y="8058"/>
                  </a:lnTo>
                  <a:lnTo>
                    <a:pt x="6546" y="5776"/>
                  </a:lnTo>
                  <a:lnTo>
                    <a:pt x="65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980097" y="4185895"/>
              <a:ext cx="359007" cy="967681"/>
            </a:xfrm>
            <a:custGeom>
              <a:avLst/>
              <a:gdLst/>
              <a:ahLst/>
              <a:cxnLst/>
              <a:rect l="l" t="t" r="r" b="b"/>
              <a:pathLst>
                <a:path w="12733" h="34321" extrusionOk="0">
                  <a:moveTo>
                    <a:pt x="3053" y="6243"/>
                  </a:moveTo>
                  <a:lnTo>
                    <a:pt x="3053" y="7288"/>
                  </a:lnTo>
                  <a:lnTo>
                    <a:pt x="2008" y="7288"/>
                  </a:lnTo>
                  <a:lnTo>
                    <a:pt x="2008" y="6243"/>
                  </a:lnTo>
                  <a:close/>
                  <a:moveTo>
                    <a:pt x="6931" y="6243"/>
                  </a:moveTo>
                  <a:lnTo>
                    <a:pt x="6931" y="7288"/>
                  </a:lnTo>
                  <a:lnTo>
                    <a:pt x="5858" y="7288"/>
                  </a:lnTo>
                  <a:lnTo>
                    <a:pt x="5858" y="6243"/>
                  </a:lnTo>
                  <a:close/>
                  <a:moveTo>
                    <a:pt x="10781" y="6243"/>
                  </a:moveTo>
                  <a:lnTo>
                    <a:pt x="10781" y="7288"/>
                  </a:lnTo>
                  <a:lnTo>
                    <a:pt x="9736" y="7288"/>
                  </a:lnTo>
                  <a:lnTo>
                    <a:pt x="9736" y="6243"/>
                  </a:lnTo>
                  <a:close/>
                  <a:moveTo>
                    <a:pt x="3053" y="8306"/>
                  </a:moveTo>
                  <a:lnTo>
                    <a:pt x="3053" y="9351"/>
                  </a:lnTo>
                  <a:lnTo>
                    <a:pt x="2008" y="9351"/>
                  </a:lnTo>
                  <a:lnTo>
                    <a:pt x="2008" y="8306"/>
                  </a:lnTo>
                  <a:close/>
                  <a:moveTo>
                    <a:pt x="6931" y="8306"/>
                  </a:moveTo>
                  <a:lnTo>
                    <a:pt x="6931" y="9351"/>
                  </a:lnTo>
                  <a:lnTo>
                    <a:pt x="5858" y="9351"/>
                  </a:lnTo>
                  <a:lnTo>
                    <a:pt x="5858" y="8306"/>
                  </a:lnTo>
                  <a:close/>
                  <a:moveTo>
                    <a:pt x="10781" y="8306"/>
                  </a:moveTo>
                  <a:lnTo>
                    <a:pt x="10781" y="9351"/>
                  </a:lnTo>
                  <a:lnTo>
                    <a:pt x="9736" y="9351"/>
                  </a:lnTo>
                  <a:lnTo>
                    <a:pt x="9736" y="8306"/>
                  </a:lnTo>
                  <a:close/>
                  <a:moveTo>
                    <a:pt x="3053" y="10368"/>
                  </a:moveTo>
                  <a:lnTo>
                    <a:pt x="3053" y="11413"/>
                  </a:lnTo>
                  <a:lnTo>
                    <a:pt x="2008" y="11413"/>
                  </a:lnTo>
                  <a:lnTo>
                    <a:pt x="2008" y="10368"/>
                  </a:lnTo>
                  <a:close/>
                  <a:moveTo>
                    <a:pt x="6931" y="10368"/>
                  </a:moveTo>
                  <a:lnTo>
                    <a:pt x="6931" y="11413"/>
                  </a:lnTo>
                  <a:lnTo>
                    <a:pt x="5858" y="11413"/>
                  </a:lnTo>
                  <a:lnTo>
                    <a:pt x="5858" y="10368"/>
                  </a:lnTo>
                  <a:close/>
                  <a:moveTo>
                    <a:pt x="10781" y="10368"/>
                  </a:moveTo>
                  <a:lnTo>
                    <a:pt x="10781" y="11413"/>
                  </a:lnTo>
                  <a:lnTo>
                    <a:pt x="9736" y="11413"/>
                  </a:lnTo>
                  <a:lnTo>
                    <a:pt x="9736" y="10368"/>
                  </a:lnTo>
                  <a:close/>
                  <a:moveTo>
                    <a:pt x="3053" y="12431"/>
                  </a:moveTo>
                  <a:lnTo>
                    <a:pt x="3053" y="13476"/>
                  </a:lnTo>
                  <a:lnTo>
                    <a:pt x="2008" y="13476"/>
                  </a:lnTo>
                  <a:lnTo>
                    <a:pt x="2008" y="12431"/>
                  </a:lnTo>
                  <a:close/>
                  <a:moveTo>
                    <a:pt x="6931" y="12431"/>
                  </a:moveTo>
                  <a:lnTo>
                    <a:pt x="6931" y="13476"/>
                  </a:lnTo>
                  <a:lnTo>
                    <a:pt x="5858" y="13476"/>
                  </a:lnTo>
                  <a:lnTo>
                    <a:pt x="5858" y="12431"/>
                  </a:lnTo>
                  <a:close/>
                  <a:moveTo>
                    <a:pt x="10781" y="12431"/>
                  </a:moveTo>
                  <a:lnTo>
                    <a:pt x="10781" y="13476"/>
                  </a:lnTo>
                  <a:lnTo>
                    <a:pt x="9736" y="13476"/>
                  </a:lnTo>
                  <a:lnTo>
                    <a:pt x="9736" y="12431"/>
                  </a:lnTo>
                  <a:close/>
                  <a:moveTo>
                    <a:pt x="3053" y="14493"/>
                  </a:moveTo>
                  <a:lnTo>
                    <a:pt x="3053" y="15538"/>
                  </a:lnTo>
                  <a:lnTo>
                    <a:pt x="2008" y="15538"/>
                  </a:lnTo>
                  <a:lnTo>
                    <a:pt x="2008" y="14493"/>
                  </a:lnTo>
                  <a:close/>
                  <a:moveTo>
                    <a:pt x="6931" y="14493"/>
                  </a:moveTo>
                  <a:lnTo>
                    <a:pt x="6931" y="15538"/>
                  </a:lnTo>
                  <a:lnTo>
                    <a:pt x="5858" y="15538"/>
                  </a:lnTo>
                  <a:lnTo>
                    <a:pt x="5858" y="14493"/>
                  </a:lnTo>
                  <a:close/>
                  <a:moveTo>
                    <a:pt x="10781" y="14493"/>
                  </a:moveTo>
                  <a:lnTo>
                    <a:pt x="10781" y="15538"/>
                  </a:lnTo>
                  <a:lnTo>
                    <a:pt x="9736" y="15538"/>
                  </a:lnTo>
                  <a:lnTo>
                    <a:pt x="9736" y="14493"/>
                  </a:lnTo>
                  <a:close/>
                  <a:moveTo>
                    <a:pt x="3053" y="16556"/>
                  </a:moveTo>
                  <a:lnTo>
                    <a:pt x="3053" y="17601"/>
                  </a:lnTo>
                  <a:lnTo>
                    <a:pt x="2008" y="17601"/>
                  </a:lnTo>
                  <a:lnTo>
                    <a:pt x="2008" y="16556"/>
                  </a:lnTo>
                  <a:close/>
                  <a:moveTo>
                    <a:pt x="6931" y="16556"/>
                  </a:moveTo>
                  <a:lnTo>
                    <a:pt x="6931" y="17601"/>
                  </a:lnTo>
                  <a:lnTo>
                    <a:pt x="5858" y="17601"/>
                  </a:lnTo>
                  <a:lnTo>
                    <a:pt x="5858" y="16556"/>
                  </a:lnTo>
                  <a:close/>
                  <a:moveTo>
                    <a:pt x="10781" y="16556"/>
                  </a:moveTo>
                  <a:lnTo>
                    <a:pt x="10781" y="17601"/>
                  </a:lnTo>
                  <a:lnTo>
                    <a:pt x="9736" y="17601"/>
                  </a:lnTo>
                  <a:lnTo>
                    <a:pt x="9736" y="16556"/>
                  </a:lnTo>
                  <a:close/>
                  <a:moveTo>
                    <a:pt x="3053" y="18618"/>
                  </a:moveTo>
                  <a:lnTo>
                    <a:pt x="3053" y="19663"/>
                  </a:lnTo>
                  <a:lnTo>
                    <a:pt x="2008" y="19663"/>
                  </a:lnTo>
                  <a:lnTo>
                    <a:pt x="2008" y="18618"/>
                  </a:lnTo>
                  <a:close/>
                  <a:moveTo>
                    <a:pt x="6931" y="18618"/>
                  </a:moveTo>
                  <a:lnTo>
                    <a:pt x="6931" y="19663"/>
                  </a:lnTo>
                  <a:lnTo>
                    <a:pt x="5858" y="19663"/>
                  </a:lnTo>
                  <a:lnTo>
                    <a:pt x="5858" y="18618"/>
                  </a:lnTo>
                  <a:close/>
                  <a:moveTo>
                    <a:pt x="10781" y="18618"/>
                  </a:moveTo>
                  <a:lnTo>
                    <a:pt x="10781" y="19663"/>
                  </a:lnTo>
                  <a:lnTo>
                    <a:pt x="9736" y="19663"/>
                  </a:lnTo>
                  <a:lnTo>
                    <a:pt x="9736" y="18618"/>
                  </a:lnTo>
                  <a:close/>
                  <a:moveTo>
                    <a:pt x="3053" y="20681"/>
                  </a:moveTo>
                  <a:lnTo>
                    <a:pt x="3053" y="21726"/>
                  </a:lnTo>
                  <a:lnTo>
                    <a:pt x="2008" y="21726"/>
                  </a:lnTo>
                  <a:lnTo>
                    <a:pt x="2008" y="20681"/>
                  </a:lnTo>
                  <a:close/>
                  <a:moveTo>
                    <a:pt x="6931" y="20681"/>
                  </a:moveTo>
                  <a:lnTo>
                    <a:pt x="6931" y="21726"/>
                  </a:lnTo>
                  <a:lnTo>
                    <a:pt x="5858" y="21726"/>
                  </a:lnTo>
                  <a:lnTo>
                    <a:pt x="5858" y="20681"/>
                  </a:lnTo>
                  <a:close/>
                  <a:moveTo>
                    <a:pt x="10781" y="20681"/>
                  </a:moveTo>
                  <a:lnTo>
                    <a:pt x="10781" y="21726"/>
                  </a:lnTo>
                  <a:lnTo>
                    <a:pt x="9736" y="21726"/>
                  </a:lnTo>
                  <a:lnTo>
                    <a:pt x="9736" y="20681"/>
                  </a:lnTo>
                  <a:close/>
                  <a:moveTo>
                    <a:pt x="3053" y="22743"/>
                  </a:moveTo>
                  <a:lnTo>
                    <a:pt x="3053" y="23788"/>
                  </a:lnTo>
                  <a:lnTo>
                    <a:pt x="2008" y="23788"/>
                  </a:lnTo>
                  <a:lnTo>
                    <a:pt x="2008" y="22743"/>
                  </a:lnTo>
                  <a:close/>
                  <a:moveTo>
                    <a:pt x="6931" y="22743"/>
                  </a:moveTo>
                  <a:lnTo>
                    <a:pt x="6931" y="23788"/>
                  </a:lnTo>
                  <a:lnTo>
                    <a:pt x="5858" y="23788"/>
                  </a:lnTo>
                  <a:lnTo>
                    <a:pt x="5858" y="22743"/>
                  </a:lnTo>
                  <a:close/>
                  <a:moveTo>
                    <a:pt x="10781" y="22743"/>
                  </a:moveTo>
                  <a:lnTo>
                    <a:pt x="10781" y="23788"/>
                  </a:lnTo>
                  <a:lnTo>
                    <a:pt x="9736" y="23788"/>
                  </a:lnTo>
                  <a:lnTo>
                    <a:pt x="9736" y="22743"/>
                  </a:lnTo>
                  <a:close/>
                  <a:moveTo>
                    <a:pt x="3053" y="24806"/>
                  </a:moveTo>
                  <a:lnTo>
                    <a:pt x="3053" y="25851"/>
                  </a:lnTo>
                  <a:lnTo>
                    <a:pt x="2008" y="25851"/>
                  </a:lnTo>
                  <a:lnTo>
                    <a:pt x="2008" y="24806"/>
                  </a:lnTo>
                  <a:close/>
                  <a:moveTo>
                    <a:pt x="6931" y="24806"/>
                  </a:moveTo>
                  <a:lnTo>
                    <a:pt x="6931" y="25851"/>
                  </a:lnTo>
                  <a:lnTo>
                    <a:pt x="5858" y="25851"/>
                  </a:lnTo>
                  <a:lnTo>
                    <a:pt x="5858" y="24806"/>
                  </a:lnTo>
                  <a:close/>
                  <a:moveTo>
                    <a:pt x="10781" y="24806"/>
                  </a:moveTo>
                  <a:lnTo>
                    <a:pt x="10781" y="25851"/>
                  </a:lnTo>
                  <a:lnTo>
                    <a:pt x="9736" y="25851"/>
                  </a:lnTo>
                  <a:lnTo>
                    <a:pt x="9736" y="24806"/>
                  </a:lnTo>
                  <a:close/>
                  <a:moveTo>
                    <a:pt x="3053" y="26868"/>
                  </a:moveTo>
                  <a:lnTo>
                    <a:pt x="3053" y="27913"/>
                  </a:lnTo>
                  <a:lnTo>
                    <a:pt x="2008" y="27913"/>
                  </a:lnTo>
                  <a:lnTo>
                    <a:pt x="2008" y="26868"/>
                  </a:lnTo>
                  <a:close/>
                  <a:moveTo>
                    <a:pt x="6931" y="26868"/>
                  </a:moveTo>
                  <a:lnTo>
                    <a:pt x="6931" y="27913"/>
                  </a:lnTo>
                  <a:lnTo>
                    <a:pt x="5858" y="27913"/>
                  </a:lnTo>
                  <a:lnTo>
                    <a:pt x="5858" y="26868"/>
                  </a:lnTo>
                  <a:close/>
                  <a:moveTo>
                    <a:pt x="10781" y="26868"/>
                  </a:moveTo>
                  <a:lnTo>
                    <a:pt x="10781" y="27913"/>
                  </a:lnTo>
                  <a:lnTo>
                    <a:pt x="9736" y="27913"/>
                  </a:lnTo>
                  <a:lnTo>
                    <a:pt x="9736" y="26868"/>
                  </a:lnTo>
                  <a:close/>
                  <a:moveTo>
                    <a:pt x="3053" y="28931"/>
                  </a:moveTo>
                  <a:lnTo>
                    <a:pt x="3053" y="29976"/>
                  </a:lnTo>
                  <a:lnTo>
                    <a:pt x="2008" y="29976"/>
                  </a:lnTo>
                  <a:lnTo>
                    <a:pt x="2008" y="28931"/>
                  </a:lnTo>
                  <a:close/>
                  <a:moveTo>
                    <a:pt x="6931" y="28931"/>
                  </a:moveTo>
                  <a:lnTo>
                    <a:pt x="6931" y="29976"/>
                  </a:lnTo>
                  <a:lnTo>
                    <a:pt x="5858" y="29976"/>
                  </a:lnTo>
                  <a:lnTo>
                    <a:pt x="5858" y="28931"/>
                  </a:lnTo>
                  <a:close/>
                  <a:moveTo>
                    <a:pt x="10781" y="28931"/>
                  </a:moveTo>
                  <a:lnTo>
                    <a:pt x="10781" y="29976"/>
                  </a:lnTo>
                  <a:lnTo>
                    <a:pt x="9736" y="29976"/>
                  </a:lnTo>
                  <a:lnTo>
                    <a:pt x="9736" y="28931"/>
                  </a:lnTo>
                  <a:close/>
                  <a:moveTo>
                    <a:pt x="3053" y="30993"/>
                  </a:moveTo>
                  <a:lnTo>
                    <a:pt x="3053" y="31516"/>
                  </a:lnTo>
                  <a:lnTo>
                    <a:pt x="2008" y="31516"/>
                  </a:lnTo>
                  <a:lnTo>
                    <a:pt x="2008" y="30993"/>
                  </a:lnTo>
                  <a:close/>
                  <a:moveTo>
                    <a:pt x="6931" y="30993"/>
                  </a:moveTo>
                  <a:lnTo>
                    <a:pt x="6931" y="31516"/>
                  </a:lnTo>
                  <a:lnTo>
                    <a:pt x="5858" y="31516"/>
                  </a:lnTo>
                  <a:lnTo>
                    <a:pt x="5858" y="30993"/>
                  </a:lnTo>
                  <a:close/>
                  <a:moveTo>
                    <a:pt x="10781" y="30993"/>
                  </a:moveTo>
                  <a:lnTo>
                    <a:pt x="10781" y="31516"/>
                  </a:lnTo>
                  <a:lnTo>
                    <a:pt x="9736" y="31516"/>
                  </a:lnTo>
                  <a:lnTo>
                    <a:pt x="9736" y="30993"/>
                  </a:lnTo>
                  <a:close/>
                  <a:moveTo>
                    <a:pt x="12733" y="1"/>
                  </a:moveTo>
                  <a:lnTo>
                    <a:pt x="1" y="4401"/>
                  </a:lnTo>
                  <a:lnTo>
                    <a:pt x="1" y="34321"/>
                  </a:lnTo>
                  <a:lnTo>
                    <a:pt x="12733" y="3432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2676528" y="4185895"/>
              <a:ext cx="359007" cy="967681"/>
            </a:xfrm>
            <a:custGeom>
              <a:avLst/>
              <a:gdLst/>
              <a:ahLst/>
              <a:cxnLst/>
              <a:rect l="l" t="t" r="r" b="b"/>
              <a:pathLst>
                <a:path w="12733" h="34321" extrusionOk="0">
                  <a:moveTo>
                    <a:pt x="3053" y="6243"/>
                  </a:moveTo>
                  <a:lnTo>
                    <a:pt x="3053" y="7288"/>
                  </a:lnTo>
                  <a:lnTo>
                    <a:pt x="2008" y="7288"/>
                  </a:lnTo>
                  <a:lnTo>
                    <a:pt x="2008" y="6243"/>
                  </a:lnTo>
                  <a:close/>
                  <a:moveTo>
                    <a:pt x="6930" y="6243"/>
                  </a:moveTo>
                  <a:lnTo>
                    <a:pt x="6930" y="7288"/>
                  </a:lnTo>
                  <a:lnTo>
                    <a:pt x="5858" y="7288"/>
                  </a:lnTo>
                  <a:lnTo>
                    <a:pt x="5858" y="6243"/>
                  </a:lnTo>
                  <a:close/>
                  <a:moveTo>
                    <a:pt x="10780" y="6243"/>
                  </a:moveTo>
                  <a:lnTo>
                    <a:pt x="10780" y="7288"/>
                  </a:lnTo>
                  <a:lnTo>
                    <a:pt x="9735" y="7288"/>
                  </a:lnTo>
                  <a:lnTo>
                    <a:pt x="9735" y="6243"/>
                  </a:lnTo>
                  <a:close/>
                  <a:moveTo>
                    <a:pt x="3053" y="8306"/>
                  </a:moveTo>
                  <a:lnTo>
                    <a:pt x="3053" y="9351"/>
                  </a:lnTo>
                  <a:lnTo>
                    <a:pt x="2008" y="9351"/>
                  </a:lnTo>
                  <a:lnTo>
                    <a:pt x="2008" y="8306"/>
                  </a:lnTo>
                  <a:close/>
                  <a:moveTo>
                    <a:pt x="6930" y="8306"/>
                  </a:moveTo>
                  <a:lnTo>
                    <a:pt x="6930" y="9351"/>
                  </a:lnTo>
                  <a:lnTo>
                    <a:pt x="5858" y="9351"/>
                  </a:lnTo>
                  <a:lnTo>
                    <a:pt x="5858" y="8306"/>
                  </a:lnTo>
                  <a:close/>
                  <a:moveTo>
                    <a:pt x="10780" y="8306"/>
                  </a:moveTo>
                  <a:lnTo>
                    <a:pt x="10780" y="9351"/>
                  </a:lnTo>
                  <a:lnTo>
                    <a:pt x="9735" y="9351"/>
                  </a:lnTo>
                  <a:lnTo>
                    <a:pt x="9735" y="8306"/>
                  </a:lnTo>
                  <a:close/>
                  <a:moveTo>
                    <a:pt x="3053" y="10368"/>
                  </a:moveTo>
                  <a:lnTo>
                    <a:pt x="3053" y="11413"/>
                  </a:lnTo>
                  <a:lnTo>
                    <a:pt x="2008" y="11413"/>
                  </a:lnTo>
                  <a:lnTo>
                    <a:pt x="2008" y="10368"/>
                  </a:lnTo>
                  <a:close/>
                  <a:moveTo>
                    <a:pt x="6930" y="10368"/>
                  </a:moveTo>
                  <a:lnTo>
                    <a:pt x="6930" y="11413"/>
                  </a:lnTo>
                  <a:lnTo>
                    <a:pt x="5858" y="11413"/>
                  </a:lnTo>
                  <a:lnTo>
                    <a:pt x="5858" y="10368"/>
                  </a:lnTo>
                  <a:close/>
                  <a:moveTo>
                    <a:pt x="10780" y="10368"/>
                  </a:moveTo>
                  <a:lnTo>
                    <a:pt x="10780" y="11413"/>
                  </a:lnTo>
                  <a:lnTo>
                    <a:pt x="9735" y="11413"/>
                  </a:lnTo>
                  <a:lnTo>
                    <a:pt x="9735" y="10368"/>
                  </a:lnTo>
                  <a:close/>
                  <a:moveTo>
                    <a:pt x="3053" y="12431"/>
                  </a:moveTo>
                  <a:lnTo>
                    <a:pt x="3053" y="13476"/>
                  </a:lnTo>
                  <a:lnTo>
                    <a:pt x="2008" y="13476"/>
                  </a:lnTo>
                  <a:lnTo>
                    <a:pt x="2008" y="12431"/>
                  </a:lnTo>
                  <a:close/>
                  <a:moveTo>
                    <a:pt x="6930" y="12431"/>
                  </a:moveTo>
                  <a:lnTo>
                    <a:pt x="6930" y="13476"/>
                  </a:lnTo>
                  <a:lnTo>
                    <a:pt x="5858" y="13476"/>
                  </a:lnTo>
                  <a:lnTo>
                    <a:pt x="5858" y="12431"/>
                  </a:lnTo>
                  <a:close/>
                  <a:moveTo>
                    <a:pt x="10780" y="12431"/>
                  </a:moveTo>
                  <a:lnTo>
                    <a:pt x="10780" y="13476"/>
                  </a:lnTo>
                  <a:lnTo>
                    <a:pt x="9735" y="13476"/>
                  </a:lnTo>
                  <a:lnTo>
                    <a:pt x="9735" y="12431"/>
                  </a:lnTo>
                  <a:close/>
                  <a:moveTo>
                    <a:pt x="3053" y="14493"/>
                  </a:moveTo>
                  <a:lnTo>
                    <a:pt x="3053" y="15538"/>
                  </a:lnTo>
                  <a:lnTo>
                    <a:pt x="2008" y="15538"/>
                  </a:lnTo>
                  <a:lnTo>
                    <a:pt x="2008" y="14493"/>
                  </a:lnTo>
                  <a:close/>
                  <a:moveTo>
                    <a:pt x="6930" y="14493"/>
                  </a:moveTo>
                  <a:lnTo>
                    <a:pt x="6930" y="15538"/>
                  </a:lnTo>
                  <a:lnTo>
                    <a:pt x="5858" y="15538"/>
                  </a:lnTo>
                  <a:lnTo>
                    <a:pt x="5858" y="14493"/>
                  </a:lnTo>
                  <a:close/>
                  <a:moveTo>
                    <a:pt x="10780" y="14493"/>
                  </a:moveTo>
                  <a:lnTo>
                    <a:pt x="10780" y="15538"/>
                  </a:lnTo>
                  <a:lnTo>
                    <a:pt x="9735" y="15538"/>
                  </a:lnTo>
                  <a:lnTo>
                    <a:pt x="9735" y="14493"/>
                  </a:lnTo>
                  <a:close/>
                  <a:moveTo>
                    <a:pt x="3053" y="16556"/>
                  </a:moveTo>
                  <a:lnTo>
                    <a:pt x="3053" y="17601"/>
                  </a:lnTo>
                  <a:lnTo>
                    <a:pt x="2008" y="17601"/>
                  </a:lnTo>
                  <a:lnTo>
                    <a:pt x="2008" y="16556"/>
                  </a:lnTo>
                  <a:close/>
                  <a:moveTo>
                    <a:pt x="6930" y="16556"/>
                  </a:moveTo>
                  <a:lnTo>
                    <a:pt x="6930" y="17601"/>
                  </a:lnTo>
                  <a:lnTo>
                    <a:pt x="5858" y="17601"/>
                  </a:lnTo>
                  <a:lnTo>
                    <a:pt x="5858" y="16556"/>
                  </a:lnTo>
                  <a:close/>
                  <a:moveTo>
                    <a:pt x="10780" y="16556"/>
                  </a:moveTo>
                  <a:lnTo>
                    <a:pt x="10780" y="17601"/>
                  </a:lnTo>
                  <a:lnTo>
                    <a:pt x="9735" y="17601"/>
                  </a:lnTo>
                  <a:lnTo>
                    <a:pt x="9735" y="16556"/>
                  </a:lnTo>
                  <a:close/>
                  <a:moveTo>
                    <a:pt x="3053" y="18618"/>
                  </a:moveTo>
                  <a:lnTo>
                    <a:pt x="3053" y="19663"/>
                  </a:lnTo>
                  <a:lnTo>
                    <a:pt x="2008" y="19663"/>
                  </a:lnTo>
                  <a:lnTo>
                    <a:pt x="2008" y="18618"/>
                  </a:lnTo>
                  <a:close/>
                  <a:moveTo>
                    <a:pt x="6930" y="18618"/>
                  </a:moveTo>
                  <a:lnTo>
                    <a:pt x="6930" y="19663"/>
                  </a:lnTo>
                  <a:lnTo>
                    <a:pt x="5858" y="19663"/>
                  </a:lnTo>
                  <a:lnTo>
                    <a:pt x="5858" y="18618"/>
                  </a:lnTo>
                  <a:close/>
                  <a:moveTo>
                    <a:pt x="10780" y="18618"/>
                  </a:moveTo>
                  <a:lnTo>
                    <a:pt x="10780" y="19663"/>
                  </a:lnTo>
                  <a:lnTo>
                    <a:pt x="9735" y="19663"/>
                  </a:lnTo>
                  <a:lnTo>
                    <a:pt x="9735" y="18618"/>
                  </a:lnTo>
                  <a:close/>
                  <a:moveTo>
                    <a:pt x="3053" y="20681"/>
                  </a:moveTo>
                  <a:lnTo>
                    <a:pt x="3053" y="21726"/>
                  </a:lnTo>
                  <a:lnTo>
                    <a:pt x="2008" y="21726"/>
                  </a:lnTo>
                  <a:lnTo>
                    <a:pt x="2008" y="20681"/>
                  </a:lnTo>
                  <a:close/>
                  <a:moveTo>
                    <a:pt x="6930" y="20681"/>
                  </a:moveTo>
                  <a:lnTo>
                    <a:pt x="6930" y="21726"/>
                  </a:lnTo>
                  <a:lnTo>
                    <a:pt x="5858" y="21726"/>
                  </a:lnTo>
                  <a:lnTo>
                    <a:pt x="5858" y="20681"/>
                  </a:lnTo>
                  <a:close/>
                  <a:moveTo>
                    <a:pt x="10780" y="20681"/>
                  </a:moveTo>
                  <a:lnTo>
                    <a:pt x="10780" y="21726"/>
                  </a:lnTo>
                  <a:lnTo>
                    <a:pt x="9735" y="21726"/>
                  </a:lnTo>
                  <a:lnTo>
                    <a:pt x="9735" y="20681"/>
                  </a:lnTo>
                  <a:close/>
                  <a:moveTo>
                    <a:pt x="3053" y="22743"/>
                  </a:moveTo>
                  <a:lnTo>
                    <a:pt x="3053" y="23788"/>
                  </a:lnTo>
                  <a:lnTo>
                    <a:pt x="2008" y="23788"/>
                  </a:lnTo>
                  <a:lnTo>
                    <a:pt x="2008" y="22743"/>
                  </a:lnTo>
                  <a:close/>
                  <a:moveTo>
                    <a:pt x="6930" y="22743"/>
                  </a:moveTo>
                  <a:lnTo>
                    <a:pt x="6930" y="23788"/>
                  </a:lnTo>
                  <a:lnTo>
                    <a:pt x="5858" y="23788"/>
                  </a:lnTo>
                  <a:lnTo>
                    <a:pt x="5858" y="22743"/>
                  </a:lnTo>
                  <a:close/>
                  <a:moveTo>
                    <a:pt x="10780" y="22743"/>
                  </a:moveTo>
                  <a:lnTo>
                    <a:pt x="10780" y="23788"/>
                  </a:lnTo>
                  <a:lnTo>
                    <a:pt x="9735" y="23788"/>
                  </a:lnTo>
                  <a:lnTo>
                    <a:pt x="9735" y="22743"/>
                  </a:lnTo>
                  <a:close/>
                  <a:moveTo>
                    <a:pt x="3053" y="24806"/>
                  </a:moveTo>
                  <a:lnTo>
                    <a:pt x="3053" y="25851"/>
                  </a:lnTo>
                  <a:lnTo>
                    <a:pt x="2008" y="25851"/>
                  </a:lnTo>
                  <a:lnTo>
                    <a:pt x="2008" y="24806"/>
                  </a:lnTo>
                  <a:close/>
                  <a:moveTo>
                    <a:pt x="6930" y="24806"/>
                  </a:moveTo>
                  <a:lnTo>
                    <a:pt x="6930" y="25851"/>
                  </a:lnTo>
                  <a:lnTo>
                    <a:pt x="5858" y="25851"/>
                  </a:lnTo>
                  <a:lnTo>
                    <a:pt x="5858" y="24806"/>
                  </a:lnTo>
                  <a:close/>
                  <a:moveTo>
                    <a:pt x="10780" y="24806"/>
                  </a:moveTo>
                  <a:lnTo>
                    <a:pt x="10780" y="25851"/>
                  </a:lnTo>
                  <a:lnTo>
                    <a:pt x="9735" y="25851"/>
                  </a:lnTo>
                  <a:lnTo>
                    <a:pt x="9735" y="24806"/>
                  </a:lnTo>
                  <a:close/>
                  <a:moveTo>
                    <a:pt x="3053" y="26868"/>
                  </a:moveTo>
                  <a:lnTo>
                    <a:pt x="3053" y="27913"/>
                  </a:lnTo>
                  <a:lnTo>
                    <a:pt x="2008" y="27913"/>
                  </a:lnTo>
                  <a:lnTo>
                    <a:pt x="2008" y="26868"/>
                  </a:lnTo>
                  <a:close/>
                  <a:moveTo>
                    <a:pt x="6930" y="26868"/>
                  </a:moveTo>
                  <a:lnTo>
                    <a:pt x="6930" y="27913"/>
                  </a:lnTo>
                  <a:lnTo>
                    <a:pt x="5858" y="27913"/>
                  </a:lnTo>
                  <a:lnTo>
                    <a:pt x="5858" y="26868"/>
                  </a:lnTo>
                  <a:close/>
                  <a:moveTo>
                    <a:pt x="10780" y="26868"/>
                  </a:moveTo>
                  <a:lnTo>
                    <a:pt x="10780" y="27913"/>
                  </a:lnTo>
                  <a:lnTo>
                    <a:pt x="9735" y="27913"/>
                  </a:lnTo>
                  <a:lnTo>
                    <a:pt x="9735" y="26868"/>
                  </a:lnTo>
                  <a:close/>
                  <a:moveTo>
                    <a:pt x="3053" y="28931"/>
                  </a:moveTo>
                  <a:lnTo>
                    <a:pt x="3053" y="29976"/>
                  </a:lnTo>
                  <a:lnTo>
                    <a:pt x="2008" y="29976"/>
                  </a:lnTo>
                  <a:lnTo>
                    <a:pt x="2008" y="28931"/>
                  </a:lnTo>
                  <a:close/>
                  <a:moveTo>
                    <a:pt x="6930" y="28931"/>
                  </a:moveTo>
                  <a:lnTo>
                    <a:pt x="6930" y="29976"/>
                  </a:lnTo>
                  <a:lnTo>
                    <a:pt x="5858" y="29976"/>
                  </a:lnTo>
                  <a:lnTo>
                    <a:pt x="5858" y="28931"/>
                  </a:lnTo>
                  <a:close/>
                  <a:moveTo>
                    <a:pt x="10780" y="28931"/>
                  </a:moveTo>
                  <a:lnTo>
                    <a:pt x="10780" y="29976"/>
                  </a:lnTo>
                  <a:lnTo>
                    <a:pt x="9735" y="29976"/>
                  </a:lnTo>
                  <a:lnTo>
                    <a:pt x="9735" y="28931"/>
                  </a:lnTo>
                  <a:close/>
                  <a:moveTo>
                    <a:pt x="3053" y="30993"/>
                  </a:moveTo>
                  <a:lnTo>
                    <a:pt x="3053" y="31516"/>
                  </a:lnTo>
                  <a:lnTo>
                    <a:pt x="2008" y="31516"/>
                  </a:lnTo>
                  <a:lnTo>
                    <a:pt x="2008" y="30993"/>
                  </a:lnTo>
                  <a:close/>
                  <a:moveTo>
                    <a:pt x="6930" y="30993"/>
                  </a:moveTo>
                  <a:lnTo>
                    <a:pt x="6930" y="31516"/>
                  </a:lnTo>
                  <a:lnTo>
                    <a:pt x="5858" y="31516"/>
                  </a:lnTo>
                  <a:lnTo>
                    <a:pt x="5858" y="30993"/>
                  </a:lnTo>
                  <a:close/>
                  <a:moveTo>
                    <a:pt x="10780" y="30993"/>
                  </a:moveTo>
                  <a:lnTo>
                    <a:pt x="10780" y="31516"/>
                  </a:lnTo>
                  <a:lnTo>
                    <a:pt x="9735" y="31516"/>
                  </a:lnTo>
                  <a:lnTo>
                    <a:pt x="9735" y="30993"/>
                  </a:lnTo>
                  <a:close/>
                  <a:moveTo>
                    <a:pt x="12733" y="1"/>
                  </a:moveTo>
                  <a:lnTo>
                    <a:pt x="0" y="4401"/>
                  </a:lnTo>
                  <a:lnTo>
                    <a:pt x="0" y="34321"/>
                  </a:lnTo>
                  <a:lnTo>
                    <a:pt x="12733" y="34321"/>
                  </a:lnTo>
                  <a:lnTo>
                    <a:pt x="12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1679835" y="4038574"/>
              <a:ext cx="359007" cy="1114999"/>
            </a:xfrm>
            <a:custGeom>
              <a:avLst/>
              <a:gdLst/>
              <a:ahLst/>
              <a:cxnLst/>
              <a:rect l="l" t="t" r="r" b="b"/>
              <a:pathLst>
                <a:path w="12733" h="39546" extrusionOk="0">
                  <a:moveTo>
                    <a:pt x="3218" y="6711"/>
                  </a:moveTo>
                  <a:lnTo>
                    <a:pt x="3218" y="7233"/>
                  </a:lnTo>
                  <a:lnTo>
                    <a:pt x="2173" y="7233"/>
                  </a:lnTo>
                  <a:lnTo>
                    <a:pt x="2173" y="6711"/>
                  </a:lnTo>
                  <a:close/>
                  <a:moveTo>
                    <a:pt x="7095" y="6711"/>
                  </a:moveTo>
                  <a:lnTo>
                    <a:pt x="7095" y="7233"/>
                  </a:lnTo>
                  <a:lnTo>
                    <a:pt x="6050" y="7233"/>
                  </a:lnTo>
                  <a:lnTo>
                    <a:pt x="6050" y="6711"/>
                  </a:lnTo>
                  <a:close/>
                  <a:moveTo>
                    <a:pt x="10945" y="6711"/>
                  </a:moveTo>
                  <a:lnTo>
                    <a:pt x="10945" y="7233"/>
                  </a:lnTo>
                  <a:lnTo>
                    <a:pt x="9900" y="7233"/>
                  </a:lnTo>
                  <a:lnTo>
                    <a:pt x="9900" y="6711"/>
                  </a:lnTo>
                  <a:close/>
                  <a:moveTo>
                    <a:pt x="3218" y="8278"/>
                  </a:moveTo>
                  <a:lnTo>
                    <a:pt x="3218" y="9296"/>
                  </a:lnTo>
                  <a:lnTo>
                    <a:pt x="2173" y="9296"/>
                  </a:lnTo>
                  <a:lnTo>
                    <a:pt x="2173" y="8278"/>
                  </a:lnTo>
                  <a:close/>
                  <a:moveTo>
                    <a:pt x="7095" y="8278"/>
                  </a:moveTo>
                  <a:lnTo>
                    <a:pt x="7095" y="9296"/>
                  </a:lnTo>
                  <a:lnTo>
                    <a:pt x="6050" y="9296"/>
                  </a:lnTo>
                  <a:lnTo>
                    <a:pt x="6050" y="8278"/>
                  </a:lnTo>
                  <a:close/>
                  <a:moveTo>
                    <a:pt x="10945" y="8278"/>
                  </a:moveTo>
                  <a:lnTo>
                    <a:pt x="10945" y="9296"/>
                  </a:lnTo>
                  <a:lnTo>
                    <a:pt x="9900" y="9296"/>
                  </a:lnTo>
                  <a:lnTo>
                    <a:pt x="9900" y="8278"/>
                  </a:lnTo>
                  <a:close/>
                  <a:moveTo>
                    <a:pt x="3218" y="10341"/>
                  </a:moveTo>
                  <a:lnTo>
                    <a:pt x="3218" y="11358"/>
                  </a:lnTo>
                  <a:lnTo>
                    <a:pt x="2173" y="11358"/>
                  </a:lnTo>
                  <a:lnTo>
                    <a:pt x="2173" y="10341"/>
                  </a:lnTo>
                  <a:close/>
                  <a:moveTo>
                    <a:pt x="7095" y="10341"/>
                  </a:moveTo>
                  <a:lnTo>
                    <a:pt x="7095" y="11358"/>
                  </a:lnTo>
                  <a:lnTo>
                    <a:pt x="6050" y="11358"/>
                  </a:lnTo>
                  <a:lnTo>
                    <a:pt x="6050" y="10341"/>
                  </a:lnTo>
                  <a:close/>
                  <a:moveTo>
                    <a:pt x="10945" y="10341"/>
                  </a:moveTo>
                  <a:lnTo>
                    <a:pt x="10945" y="11358"/>
                  </a:lnTo>
                  <a:lnTo>
                    <a:pt x="9900" y="11358"/>
                  </a:lnTo>
                  <a:lnTo>
                    <a:pt x="9900" y="10341"/>
                  </a:lnTo>
                  <a:close/>
                  <a:moveTo>
                    <a:pt x="3218" y="12403"/>
                  </a:moveTo>
                  <a:lnTo>
                    <a:pt x="3218" y="13421"/>
                  </a:lnTo>
                  <a:lnTo>
                    <a:pt x="2173" y="13421"/>
                  </a:lnTo>
                  <a:lnTo>
                    <a:pt x="2173" y="12403"/>
                  </a:lnTo>
                  <a:close/>
                  <a:moveTo>
                    <a:pt x="7095" y="12403"/>
                  </a:moveTo>
                  <a:lnTo>
                    <a:pt x="7095" y="13421"/>
                  </a:lnTo>
                  <a:lnTo>
                    <a:pt x="6050" y="13421"/>
                  </a:lnTo>
                  <a:lnTo>
                    <a:pt x="6050" y="12403"/>
                  </a:lnTo>
                  <a:close/>
                  <a:moveTo>
                    <a:pt x="10945" y="12403"/>
                  </a:moveTo>
                  <a:lnTo>
                    <a:pt x="10945" y="13421"/>
                  </a:lnTo>
                  <a:lnTo>
                    <a:pt x="9900" y="13421"/>
                  </a:lnTo>
                  <a:lnTo>
                    <a:pt x="9900" y="12403"/>
                  </a:lnTo>
                  <a:close/>
                  <a:moveTo>
                    <a:pt x="3218" y="14466"/>
                  </a:moveTo>
                  <a:lnTo>
                    <a:pt x="3218" y="15483"/>
                  </a:lnTo>
                  <a:lnTo>
                    <a:pt x="2173" y="15483"/>
                  </a:lnTo>
                  <a:lnTo>
                    <a:pt x="2173" y="14466"/>
                  </a:lnTo>
                  <a:close/>
                  <a:moveTo>
                    <a:pt x="7095" y="14466"/>
                  </a:moveTo>
                  <a:lnTo>
                    <a:pt x="7095" y="15483"/>
                  </a:lnTo>
                  <a:lnTo>
                    <a:pt x="6050" y="15483"/>
                  </a:lnTo>
                  <a:lnTo>
                    <a:pt x="6050" y="14466"/>
                  </a:lnTo>
                  <a:close/>
                  <a:moveTo>
                    <a:pt x="10945" y="14466"/>
                  </a:moveTo>
                  <a:lnTo>
                    <a:pt x="10945" y="15483"/>
                  </a:lnTo>
                  <a:lnTo>
                    <a:pt x="9900" y="15483"/>
                  </a:lnTo>
                  <a:lnTo>
                    <a:pt x="9900" y="14466"/>
                  </a:lnTo>
                  <a:close/>
                  <a:moveTo>
                    <a:pt x="3218" y="16528"/>
                  </a:moveTo>
                  <a:lnTo>
                    <a:pt x="3218" y="17546"/>
                  </a:lnTo>
                  <a:lnTo>
                    <a:pt x="2173" y="17546"/>
                  </a:lnTo>
                  <a:lnTo>
                    <a:pt x="2173" y="16528"/>
                  </a:lnTo>
                  <a:close/>
                  <a:moveTo>
                    <a:pt x="7095" y="16528"/>
                  </a:moveTo>
                  <a:lnTo>
                    <a:pt x="7095" y="17546"/>
                  </a:lnTo>
                  <a:lnTo>
                    <a:pt x="6050" y="17546"/>
                  </a:lnTo>
                  <a:lnTo>
                    <a:pt x="6050" y="16528"/>
                  </a:lnTo>
                  <a:close/>
                  <a:moveTo>
                    <a:pt x="10945" y="16528"/>
                  </a:moveTo>
                  <a:lnTo>
                    <a:pt x="10945" y="17546"/>
                  </a:lnTo>
                  <a:lnTo>
                    <a:pt x="9900" y="17546"/>
                  </a:lnTo>
                  <a:lnTo>
                    <a:pt x="9900" y="16528"/>
                  </a:lnTo>
                  <a:close/>
                  <a:moveTo>
                    <a:pt x="3218" y="18591"/>
                  </a:moveTo>
                  <a:lnTo>
                    <a:pt x="3218" y="19608"/>
                  </a:lnTo>
                  <a:lnTo>
                    <a:pt x="2173" y="19608"/>
                  </a:lnTo>
                  <a:lnTo>
                    <a:pt x="2173" y="18591"/>
                  </a:lnTo>
                  <a:close/>
                  <a:moveTo>
                    <a:pt x="7095" y="18591"/>
                  </a:moveTo>
                  <a:lnTo>
                    <a:pt x="7095" y="19608"/>
                  </a:lnTo>
                  <a:lnTo>
                    <a:pt x="6050" y="19608"/>
                  </a:lnTo>
                  <a:lnTo>
                    <a:pt x="6050" y="18591"/>
                  </a:lnTo>
                  <a:close/>
                  <a:moveTo>
                    <a:pt x="10945" y="18591"/>
                  </a:moveTo>
                  <a:lnTo>
                    <a:pt x="10945" y="19608"/>
                  </a:lnTo>
                  <a:lnTo>
                    <a:pt x="9900" y="19608"/>
                  </a:lnTo>
                  <a:lnTo>
                    <a:pt x="9900" y="18591"/>
                  </a:lnTo>
                  <a:close/>
                  <a:moveTo>
                    <a:pt x="3218" y="20653"/>
                  </a:moveTo>
                  <a:lnTo>
                    <a:pt x="3218" y="21671"/>
                  </a:lnTo>
                  <a:lnTo>
                    <a:pt x="2173" y="21671"/>
                  </a:lnTo>
                  <a:lnTo>
                    <a:pt x="2173" y="20653"/>
                  </a:lnTo>
                  <a:close/>
                  <a:moveTo>
                    <a:pt x="7095" y="20653"/>
                  </a:moveTo>
                  <a:lnTo>
                    <a:pt x="7095" y="21671"/>
                  </a:lnTo>
                  <a:lnTo>
                    <a:pt x="6050" y="21671"/>
                  </a:lnTo>
                  <a:lnTo>
                    <a:pt x="6050" y="20653"/>
                  </a:lnTo>
                  <a:close/>
                  <a:moveTo>
                    <a:pt x="10945" y="20653"/>
                  </a:moveTo>
                  <a:lnTo>
                    <a:pt x="10945" y="21671"/>
                  </a:lnTo>
                  <a:lnTo>
                    <a:pt x="9900" y="21671"/>
                  </a:lnTo>
                  <a:lnTo>
                    <a:pt x="9900" y="20653"/>
                  </a:lnTo>
                  <a:close/>
                  <a:moveTo>
                    <a:pt x="3218" y="22716"/>
                  </a:moveTo>
                  <a:lnTo>
                    <a:pt x="3218" y="23733"/>
                  </a:lnTo>
                  <a:lnTo>
                    <a:pt x="2173" y="23733"/>
                  </a:lnTo>
                  <a:lnTo>
                    <a:pt x="2173" y="22716"/>
                  </a:lnTo>
                  <a:close/>
                  <a:moveTo>
                    <a:pt x="7095" y="22716"/>
                  </a:moveTo>
                  <a:lnTo>
                    <a:pt x="7095" y="23733"/>
                  </a:lnTo>
                  <a:lnTo>
                    <a:pt x="6050" y="23733"/>
                  </a:lnTo>
                  <a:lnTo>
                    <a:pt x="6050" y="22716"/>
                  </a:lnTo>
                  <a:close/>
                  <a:moveTo>
                    <a:pt x="10945" y="22716"/>
                  </a:moveTo>
                  <a:lnTo>
                    <a:pt x="10945" y="23733"/>
                  </a:lnTo>
                  <a:lnTo>
                    <a:pt x="9900" y="23733"/>
                  </a:lnTo>
                  <a:lnTo>
                    <a:pt x="9900" y="22716"/>
                  </a:lnTo>
                  <a:close/>
                  <a:moveTo>
                    <a:pt x="3218" y="24778"/>
                  </a:moveTo>
                  <a:lnTo>
                    <a:pt x="3218" y="25796"/>
                  </a:lnTo>
                  <a:lnTo>
                    <a:pt x="2173" y="25796"/>
                  </a:lnTo>
                  <a:lnTo>
                    <a:pt x="2173" y="24778"/>
                  </a:lnTo>
                  <a:close/>
                  <a:moveTo>
                    <a:pt x="7095" y="24778"/>
                  </a:moveTo>
                  <a:lnTo>
                    <a:pt x="7095" y="25796"/>
                  </a:lnTo>
                  <a:lnTo>
                    <a:pt x="6050" y="25796"/>
                  </a:lnTo>
                  <a:lnTo>
                    <a:pt x="6050" y="24778"/>
                  </a:lnTo>
                  <a:close/>
                  <a:moveTo>
                    <a:pt x="10945" y="24778"/>
                  </a:moveTo>
                  <a:lnTo>
                    <a:pt x="10945" y="25796"/>
                  </a:lnTo>
                  <a:lnTo>
                    <a:pt x="9900" y="25796"/>
                  </a:lnTo>
                  <a:lnTo>
                    <a:pt x="9900" y="24778"/>
                  </a:lnTo>
                  <a:close/>
                  <a:moveTo>
                    <a:pt x="3218" y="26841"/>
                  </a:moveTo>
                  <a:lnTo>
                    <a:pt x="3218" y="27858"/>
                  </a:lnTo>
                  <a:lnTo>
                    <a:pt x="2173" y="27858"/>
                  </a:lnTo>
                  <a:lnTo>
                    <a:pt x="2173" y="26841"/>
                  </a:lnTo>
                  <a:close/>
                  <a:moveTo>
                    <a:pt x="7095" y="26841"/>
                  </a:moveTo>
                  <a:lnTo>
                    <a:pt x="7095" y="27858"/>
                  </a:lnTo>
                  <a:lnTo>
                    <a:pt x="6050" y="27858"/>
                  </a:lnTo>
                  <a:lnTo>
                    <a:pt x="6050" y="26841"/>
                  </a:lnTo>
                  <a:close/>
                  <a:moveTo>
                    <a:pt x="10945" y="26841"/>
                  </a:moveTo>
                  <a:lnTo>
                    <a:pt x="10945" y="27858"/>
                  </a:lnTo>
                  <a:lnTo>
                    <a:pt x="9900" y="27858"/>
                  </a:lnTo>
                  <a:lnTo>
                    <a:pt x="9900" y="26841"/>
                  </a:lnTo>
                  <a:close/>
                  <a:moveTo>
                    <a:pt x="3218" y="28903"/>
                  </a:moveTo>
                  <a:lnTo>
                    <a:pt x="3218" y="29921"/>
                  </a:lnTo>
                  <a:lnTo>
                    <a:pt x="2173" y="29921"/>
                  </a:lnTo>
                  <a:lnTo>
                    <a:pt x="2173" y="28903"/>
                  </a:lnTo>
                  <a:close/>
                  <a:moveTo>
                    <a:pt x="7095" y="28903"/>
                  </a:moveTo>
                  <a:lnTo>
                    <a:pt x="7095" y="29921"/>
                  </a:lnTo>
                  <a:lnTo>
                    <a:pt x="6050" y="29921"/>
                  </a:lnTo>
                  <a:lnTo>
                    <a:pt x="6050" y="28903"/>
                  </a:lnTo>
                  <a:close/>
                  <a:moveTo>
                    <a:pt x="10945" y="28903"/>
                  </a:moveTo>
                  <a:lnTo>
                    <a:pt x="10945" y="29921"/>
                  </a:lnTo>
                  <a:lnTo>
                    <a:pt x="9900" y="29921"/>
                  </a:lnTo>
                  <a:lnTo>
                    <a:pt x="9900" y="28903"/>
                  </a:lnTo>
                  <a:close/>
                  <a:moveTo>
                    <a:pt x="3218" y="30966"/>
                  </a:moveTo>
                  <a:lnTo>
                    <a:pt x="3218" y="31983"/>
                  </a:lnTo>
                  <a:lnTo>
                    <a:pt x="2173" y="31983"/>
                  </a:lnTo>
                  <a:lnTo>
                    <a:pt x="2173" y="30966"/>
                  </a:lnTo>
                  <a:close/>
                  <a:moveTo>
                    <a:pt x="7095" y="30966"/>
                  </a:moveTo>
                  <a:lnTo>
                    <a:pt x="7095" y="31983"/>
                  </a:lnTo>
                  <a:lnTo>
                    <a:pt x="6050" y="31983"/>
                  </a:lnTo>
                  <a:lnTo>
                    <a:pt x="6050" y="30966"/>
                  </a:lnTo>
                  <a:close/>
                  <a:moveTo>
                    <a:pt x="10945" y="30966"/>
                  </a:moveTo>
                  <a:lnTo>
                    <a:pt x="10945" y="31983"/>
                  </a:lnTo>
                  <a:lnTo>
                    <a:pt x="9900" y="31983"/>
                  </a:lnTo>
                  <a:lnTo>
                    <a:pt x="9900" y="30966"/>
                  </a:lnTo>
                  <a:close/>
                  <a:moveTo>
                    <a:pt x="3218" y="33028"/>
                  </a:moveTo>
                  <a:lnTo>
                    <a:pt x="3218" y="34046"/>
                  </a:lnTo>
                  <a:lnTo>
                    <a:pt x="2173" y="34046"/>
                  </a:lnTo>
                  <a:lnTo>
                    <a:pt x="2173" y="33028"/>
                  </a:lnTo>
                  <a:close/>
                  <a:moveTo>
                    <a:pt x="7095" y="33028"/>
                  </a:moveTo>
                  <a:lnTo>
                    <a:pt x="7095" y="34046"/>
                  </a:lnTo>
                  <a:lnTo>
                    <a:pt x="6050" y="34046"/>
                  </a:lnTo>
                  <a:lnTo>
                    <a:pt x="6050" y="33028"/>
                  </a:lnTo>
                  <a:close/>
                  <a:moveTo>
                    <a:pt x="10945" y="33028"/>
                  </a:moveTo>
                  <a:lnTo>
                    <a:pt x="10945" y="34046"/>
                  </a:lnTo>
                  <a:lnTo>
                    <a:pt x="9900" y="34046"/>
                  </a:lnTo>
                  <a:lnTo>
                    <a:pt x="9900" y="33028"/>
                  </a:lnTo>
                  <a:close/>
                  <a:moveTo>
                    <a:pt x="3218" y="35091"/>
                  </a:moveTo>
                  <a:lnTo>
                    <a:pt x="3218" y="35613"/>
                  </a:lnTo>
                  <a:lnTo>
                    <a:pt x="2173" y="35613"/>
                  </a:lnTo>
                  <a:lnTo>
                    <a:pt x="2173" y="35091"/>
                  </a:lnTo>
                  <a:close/>
                  <a:moveTo>
                    <a:pt x="7095" y="35091"/>
                  </a:moveTo>
                  <a:lnTo>
                    <a:pt x="7095" y="35613"/>
                  </a:lnTo>
                  <a:lnTo>
                    <a:pt x="6050" y="35613"/>
                  </a:lnTo>
                  <a:lnTo>
                    <a:pt x="6050" y="35091"/>
                  </a:lnTo>
                  <a:close/>
                  <a:moveTo>
                    <a:pt x="10945" y="35091"/>
                  </a:moveTo>
                  <a:lnTo>
                    <a:pt x="10945" y="35613"/>
                  </a:lnTo>
                  <a:lnTo>
                    <a:pt x="9900" y="35613"/>
                  </a:lnTo>
                  <a:lnTo>
                    <a:pt x="9900" y="35091"/>
                  </a:lnTo>
                  <a:close/>
                  <a:moveTo>
                    <a:pt x="6353" y="1"/>
                  </a:moveTo>
                  <a:lnTo>
                    <a:pt x="0" y="5226"/>
                  </a:lnTo>
                  <a:lnTo>
                    <a:pt x="0" y="39546"/>
                  </a:lnTo>
                  <a:lnTo>
                    <a:pt x="12733" y="39546"/>
                  </a:lnTo>
                  <a:lnTo>
                    <a:pt x="12733" y="5226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644375" y="4523950"/>
              <a:ext cx="337291" cy="629623"/>
            </a:xfrm>
            <a:custGeom>
              <a:avLst/>
              <a:gdLst/>
              <a:ahLst/>
              <a:cxnLst/>
              <a:rect l="l" t="t" r="r" b="b"/>
              <a:pathLst>
                <a:path w="11056" h="22331" extrusionOk="0">
                  <a:moveTo>
                    <a:pt x="3686" y="1458"/>
                  </a:moveTo>
                  <a:lnTo>
                    <a:pt x="3686" y="2008"/>
                  </a:lnTo>
                  <a:lnTo>
                    <a:pt x="2613" y="2008"/>
                  </a:lnTo>
                  <a:lnTo>
                    <a:pt x="2613" y="1458"/>
                  </a:lnTo>
                  <a:close/>
                  <a:moveTo>
                    <a:pt x="6491" y="1458"/>
                  </a:moveTo>
                  <a:lnTo>
                    <a:pt x="6491" y="2008"/>
                  </a:lnTo>
                  <a:lnTo>
                    <a:pt x="5446" y="2008"/>
                  </a:lnTo>
                  <a:lnTo>
                    <a:pt x="5446" y="1458"/>
                  </a:lnTo>
                  <a:close/>
                  <a:moveTo>
                    <a:pt x="9296" y="1458"/>
                  </a:moveTo>
                  <a:lnTo>
                    <a:pt x="9296" y="2008"/>
                  </a:lnTo>
                  <a:lnTo>
                    <a:pt x="8251" y="2008"/>
                  </a:lnTo>
                  <a:lnTo>
                    <a:pt x="8251" y="1458"/>
                  </a:lnTo>
                  <a:close/>
                  <a:moveTo>
                    <a:pt x="3686" y="2998"/>
                  </a:moveTo>
                  <a:lnTo>
                    <a:pt x="3686" y="4016"/>
                  </a:lnTo>
                  <a:lnTo>
                    <a:pt x="2613" y="4016"/>
                  </a:lnTo>
                  <a:lnTo>
                    <a:pt x="2613" y="2998"/>
                  </a:lnTo>
                  <a:close/>
                  <a:moveTo>
                    <a:pt x="6491" y="2998"/>
                  </a:moveTo>
                  <a:lnTo>
                    <a:pt x="6491" y="4016"/>
                  </a:lnTo>
                  <a:lnTo>
                    <a:pt x="5446" y="4016"/>
                  </a:lnTo>
                  <a:lnTo>
                    <a:pt x="5446" y="2998"/>
                  </a:lnTo>
                  <a:close/>
                  <a:moveTo>
                    <a:pt x="9296" y="2998"/>
                  </a:moveTo>
                  <a:lnTo>
                    <a:pt x="9296" y="4016"/>
                  </a:lnTo>
                  <a:lnTo>
                    <a:pt x="8251" y="4016"/>
                  </a:lnTo>
                  <a:lnTo>
                    <a:pt x="8251" y="2998"/>
                  </a:lnTo>
                  <a:close/>
                  <a:moveTo>
                    <a:pt x="3686" y="5033"/>
                  </a:moveTo>
                  <a:lnTo>
                    <a:pt x="3686" y="6051"/>
                  </a:lnTo>
                  <a:lnTo>
                    <a:pt x="2613" y="6051"/>
                  </a:lnTo>
                  <a:lnTo>
                    <a:pt x="2613" y="5033"/>
                  </a:lnTo>
                  <a:close/>
                  <a:moveTo>
                    <a:pt x="6491" y="5033"/>
                  </a:moveTo>
                  <a:lnTo>
                    <a:pt x="6491" y="6051"/>
                  </a:lnTo>
                  <a:lnTo>
                    <a:pt x="5446" y="6051"/>
                  </a:lnTo>
                  <a:lnTo>
                    <a:pt x="5446" y="5033"/>
                  </a:lnTo>
                  <a:close/>
                  <a:moveTo>
                    <a:pt x="9296" y="5033"/>
                  </a:moveTo>
                  <a:lnTo>
                    <a:pt x="9296" y="6051"/>
                  </a:lnTo>
                  <a:lnTo>
                    <a:pt x="8251" y="6051"/>
                  </a:lnTo>
                  <a:lnTo>
                    <a:pt x="8251" y="5033"/>
                  </a:lnTo>
                  <a:close/>
                  <a:moveTo>
                    <a:pt x="3686" y="7068"/>
                  </a:moveTo>
                  <a:lnTo>
                    <a:pt x="3686" y="8058"/>
                  </a:lnTo>
                  <a:lnTo>
                    <a:pt x="2613" y="8058"/>
                  </a:lnTo>
                  <a:lnTo>
                    <a:pt x="2613" y="7068"/>
                  </a:lnTo>
                  <a:close/>
                  <a:moveTo>
                    <a:pt x="6491" y="7068"/>
                  </a:moveTo>
                  <a:lnTo>
                    <a:pt x="6491" y="8058"/>
                  </a:lnTo>
                  <a:lnTo>
                    <a:pt x="5446" y="8058"/>
                  </a:lnTo>
                  <a:lnTo>
                    <a:pt x="5446" y="7068"/>
                  </a:lnTo>
                  <a:close/>
                  <a:moveTo>
                    <a:pt x="9296" y="7068"/>
                  </a:moveTo>
                  <a:lnTo>
                    <a:pt x="9296" y="8058"/>
                  </a:lnTo>
                  <a:lnTo>
                    <a:pt x="8251" y="8058"/>
                  </a:lnTo>
                  <a:lnTo>
                    <a:pt x="8251" y="7068"/>
                  </a:lnTo>
                  <a:close/>
                  <a:moveTo>
                    <a:pt x="3686" y="9076"/>
                  </a:moveTo>
                  <a:lnTo>
                    <a:pt x="3686" y="10093"/>
                  </a:lnTo>
                  <a:lnTo>
                    <a:pt x="2613" y="10093"/>
                  </a:lnTo>
                  <a:lnTo>
                    <a:pt x="2613" y="9076"/>
                  </a:lnTo>
                  <a:close/>
                  <a:moveTo>
                    <a:pt x="6491" y="9076"/>
                  </a:moveTo>
                  <a:lnTo>
                    <a:pt x="6491" y="10093"/>
                  </a:lnTo>
                  <a:lnTo>
                    <a:pt x="5446" y="10093"/>
                  </a:lnTo>
                  <a:lnTo>
                    <a:pt x="5446" y="9076"/>
                  </a:lnTo>
                  <a:close/>
                  <a:moveTo>
                    <a:pt x="9296" y="9076"/>
                  </a:moveTo>
                  <a:lnTo>
                    <a:pt x="9296" y="10093"/>
                  </a:lnTo>
                  <a:lnTo>
                    <a:pt x="8251" y="10093"/>
                  </a:lnTo>
                  <a:lnTo>
                    <a:pt x="8251" y="9076"/>
                  </a:lnTo>
                  <a:close/>
                  <a:moveTo>
                    <a:pt x="3686" y="11111"/>
                  </a:moveTo>
                  <a:lnTo>
                    <a:pt x="3686" y="12128"/>
                  </a:lnTo>
                  <a:lnTo>
                    <a:pt x="2613" y="12128"/>
                  </a:lnTo>
                  <a:lnTo>
                    <a:pt x="2613" y="11111"/>
                  </a:lnTo>
                  <a:close/>
                  <a:moveTo>
                    <a:pt x="6491" y="11111"/>
                  </a:moveTo>
                  <a:lnTo>
                    <a:pt x="6491" y="12128"/>
                  </a:lnTo>
                  <a:lnTo>
                    <a:pt x="5446" y="12128"/>
                  </a:lnTo>
                  <a:lnTo>
                    <a:pt x="5446" y="11111"/>
                  </a:lnTo>
                  <a:close/>
                  <a:moveTo>
                    <a:pt x="9296" y="11111"/>
                  </a:moveTo>
                  <a:lnTo>
                    <a:pt x="9296" y="12128"/>
                  </a:lnTo>
                  <a:lnTo>
                    <a:pt x="8251" y="12128"/>
                  </a:lnTo>
                  <a:lnTo>
                    <a:pt x="8251" y="11111"/>
                  </a:lnTo>
                  <a:close/>
                  <a:moveTo>
                    <a:pt x="3686" y="13118"/>
                  </a:moveTo>
                  <a:lnTo>
                    <a:pt x="3686" y="14136"/>
                  </a:lnTo>
                  <a:lnTo>
                    <a:pt x="2613" y="14136"/>
                  </a:lnTo>
                  <a:lnTo>
                    <a:pt x="2613" y="13118"/>
                  </a:lnTo>
                  <a:close/>
                  <a:moveTo>
                    <a:pt x="6491" y="13118"/>
                  </a:moveTo>
                  <a:lnTo>
                    <a:pt x="6491" y="14136"/>
                  </a:lnTo>
                  <a:lnTo>
                    <a:pt x="5446" y="14136"/>
                  </a:lnTo>
                  <a:lnTo>
                    <a:pt x="5446" y="13118"/>
                  </a:lnTo>
                  <a:close/>
                  <a:moveTo>
                    <a:pt x="9296" y="13118"/>
                  </a:moveTo>
                  <a:lnTo>
                    <a:pt x="9296" y="14136"/>
                  </a:lnTo>
                  <a:lnTo>
                    <a:pt x="8251" y="14136"/>
                  </a:lnTo>
                  <a:lnTo>
                    <a:pt x="8251" y="13118"/>
                  </a:lnTo>
                  <a:close/>
                  <a:moveTo>
                    <a:pt x="3686" y="15153"/>
                  </a:moveTo>
                  <a:lnTo>
                    <a:pt x="3686" y="16171"/>
                  </a:lnTo>
                  <a:lnTo>
                    <a:pt x="2613" y="16171"/>
                  </a:lnTo>
                  <a:lnTo>
                    <a:pt x="2613" y="15153"/>
                  </a:lnTo>
                  <a:close/>
                  <a:moveTo>
                    <a:pt x="6491" y="15153"/>
                  </a:moveTo>
                  <a:lnTo>
                    <a:pt x="6491" y="16171"/>
                  </a:lnTo>
                  <a:lnTo>
                    <a:pt x="5446" y="16171"/>
                  </a:lnTo>
                  <a:lnTo>
                    <a:pt x="5446" y="15153"/>
                  </a:lnTo>
                  <a:close/>
                  <a:moveTo>
                    <a:pt x="9296" y="15153"/>
                  </a:moveTo>
                  <a:lnTo>
                    <a:pt x="9296" y="16171"/>
                  </a:lnTo>
                  <a:lnTo>
                    <a:pt x="8251" y="16171"/>
                  </a:lnTo>
                  <a:lnTo>
                    <a:pt x="8251" y="15153"/>
                  </a:lnTo>
                  <a:close/>
                  <a:moveTo>
                    <a:pt x="3686" y="17188"/>
                  </a:moveTo>
                  <a:lnTo>
                    <a:pt x="3686" y="18178"/>
                  </a:lnTo>
                  <a:lnTo>
                    <a:pt x="2613" y="18178"/>
                  </a:lnTo>
                  <a:lnTo>
                    <a:pt x="2613" y="17188"/>
                  </a:lnTo>
                  <a:close/>
                  <a:moveTo>
                    <a:pt x="6491" y="17188"/>
                  </a:moveTo>
                  <a:lnTo>
                    <a:pt x="6491" y="18178"/>
                  </a:lnTo>
                  <a:lnTo>
                    <a:pt x="5446" y="18178"/>
                  </a:lnTo>
                  <a:lnTo>
                    <a:pt x="5446" y="17188"/>
                  </a:lnTo>
                  <a:close/>
                  <a:moveTo>
                    <a:pt x="9296" y="17188"/>
                  </a:moveTo>
                  <a:lnTo>
                    <a:pt x="9296" y="18178"/>
                  </a:lnTo>
                  <a:lnTo>
                    <a:pt x="8251" y="18178"/>
                  </a:lnTo>
                  <a:lnTo>
                    <a:pt x="8251" y="17188"/>
                  </a:lnTo>
                  <a:close/>
                  <a:moveTo>
                    <a:pt x="3686" y="19196"/>
                  </a:moveTo>
                  <a:lnTo>
                    <a:pt x="3686" y="19718"/>
                  </a:lnTo>
                  <a:lnTo>
                    <a:pt x="2613" y="19718"/>
                  </a:lnTo>
                  <a:lnTo>
                    <a:pt x="2613" y="19196"/>
                  </a:lnTo>
                  <a:close/>
                  <a:moveTo>
                    <a:pt x="6491" y="19196"/>
                  </a:moveTo>
                  <a:lnTo>
                    <a:pt x="6491" y="19718"/>
                  </a:lnTo>
                  <a:lnTo>
                    <a:pt x="5446" y="19718"/>
                  </a:lnTo>
                  <a:lnTo>
                    <a:pt x="5446" y="19196"/>
                  </a:lnTo>
                  <a:close/>
                  <a:moveTo>
                    <a:pt x="9296" y="19196"/>
                  </a:moveTo>
                  <a:lnTo>
                    <a:pt x="9296" y="19718"/>
                  </a:lnTo>
                  <a:lnTo>
                    <a:pt x="8251" y="19718"/>
                  </a:lnTo>
                  <a:lnTo>
                    <a:pt x="8251" y="19196"/>
                  </a:lnTo>
                  <a:close/>
                  <a:moveTo>
                    <a:pt x="1" y="1"/>
                  </a:moveTo>
                  <a:lnTo>
                    <a:pt x="1" y="22331"/>
                  </a:lnTo>
                  <a:lnTo>
                    <a:pt x="11056" y="22331"/>
                  </a:lnTo>
                  <a:lnTo>
                    <a:pt x="110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1329586" y="4523959"/>
              <a:ext cx="359768" cy="629623"/>
            </a:xfrm>
            <a:custGeom>
              <a:avLst/>
              <a:gdLst/>
              <a:ahLst/>
              <a:cxnLst/>
              <a:rect l="l" t="t" r="r" b="b"/>
              <a:pathLst>
                <a:path w="12760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2760" y="22331"/>
                  </a:lnTo>
                  <a:lnTo>
                    <a:pt x="127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2000851" y="4523950"/>
              <a:ext cx="337307" cy="629623"/>
            </a:xfrm>
            <a:custGeom>
              <a:avLst/>
              <a:gdLst/>
              <a:ahLst/>
              <a:cxnLst/>
              <a:rect l="l" t="t" r="r" b="b"/>
              <a:pathLst>
                <a:path w="10588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53" y="2173"/>
                  </a:moveTo>
                  <a:lnTo>
                    <a:pt x="8553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53" y="3713"/>
                  </a:moveTo>
                  <a:lnTo>
                    <a:pt x="8553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53" y="5721"/>
                  </a:moveTo>
                  <a:lnTo>
                    <a:pt x="8553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53" y="7756"/>
                  </a:moveTo>
                  <a:lnTo>
                    <a:pt x="8553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53" y="9791"/>
                  </a:moveTo>
                  <a:lnTo>
                    <a:pt x="8553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53" y="11798"/>
                  </a:moveTo>
                  <a:lnTo>
                    <a:pt x="8553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53" y="13833"/>
                  </a:moveTo>
                  <a:lnTo>
                    <a:pt x="8553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53" y="15841"/>
                  </a:moveTo>
                  <a:lnTo>
                    <a:pt x="8553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53" y="17876"/>
                  </a:moveTo>
                  <a:lnTo>
                    <a:pt x="8553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53" y="19911"/>
                  </a:moveTo>
                  <a:lnTo>
                    <a:pt x="8553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0588" y="22331"/>
                  </a:lnTo>
                  <a:lnTo>
                    <a:pt x="10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3026999" y="4523959"/>
              <a:ext cx="298529" cy="629623"/>
            </a:xfrm>
            <a:custGeom>
              <a:avLst/>
              <a:gdLst/>
              <a:ahLst/>
              <a:cxnLst/>
              <a:rect l="l" t="t" r="r" b="b"/>
              <a:pathLst>
                <a:path w="10588" h="22331" extrusionOk="0">
                  <a:moveTo>
                    <a:pt x="2943" y="2173"/>
                  </a:moveTo>
                  <a:lnTo>
                    <a:pt x="2943" y="2696"/>
                  </a:lnTo>
                  <a:lnTo>
                    <a:pt x="1898" y="2696"/>
                  </a:lnTo>
                  <a:lnTo>
                    <a:pt x="1898" y="2173"/>
                  </a:lnTo>
                  <a:close/>
                  <a:moveTo>
                    <a:pt x="5748" y="2173"/>
                  </a:moveTo>
                  <a:lnTo>
                    <a:pt x="5748" y="2696"/>
                  </a:lnTo>
                  <a:lnTo>
                    <a:pt x="4703" y="2696"/>
                  </a:lnTo>
                  <a:lnTo>
                    <a:pt x="4703" y="2173"/>
                  </a:lnTo>
                  <a:close/>
                  <a:moveTo>
                    <a:pt x="8580" y="2173"/>
                  </a:moveTo>
                  <a:lnTo>
                    <a:pt x="8580" y="2696"/>
                  </a:lnTo>
                  <a:lnTo>
                    <a:pt x="7508" y="2696"/>
                  </a:lnTo>
                  <a:lnTo>
                    <a:pt x="7508" y="2173"/>
                  </a:lnTo>
                  <a:close/>
                  <a:moveTo>
                    <a:pt x="2943" y="3713"/>
                  </a:moveTo>
                  <a:lnTo>
                    <a:pt x="2943" y="4731"/>
                  </a:lnTo>
                  <a:lnTo>
                    <a:pt x="1898" y="4731"/>
                  </a:lnTo>
                  <a:lnTo>
                    <a:pt x="1898" y="3713"/>
                  </a:lnTo>
                  <a:close/>
                  <a:moveTo>
                    <a:pt x="5748" y="3713"/>
                  </a:moveTo>
                  <a:lnTo>
                    <a:pt x="5748" y="4731"/>
                  </a:lnTo>
                  <a:lnTo>
                    <a:pt x="4703" y="4731"/>
                  </a:lnTo>
                  <a:lnTo>
                    <a:pt x="4703" y="3713"/>
                  </a:lnTo>
                  <a:close/>
                  <a:moveTo>
                    <a:pt x="8580" y="3713"/>
                  </a:moveTo>
                  <a:lnTo>
                    <a:pt x="8580" y="4731"/>
                  </a:lnTo>
                  <a:lnTo>
                    <a:pt x="7508" y="4731"/>
                  </a:lnTo>
                  <a:lnTo>
                    <a:pt x="7508" y="3713"/>
                  </a:lnTo>
                  <a:close/>
                  <a:moveTo>
                    <a:pt x="2943" y="5721"/>
                  </a:moveTo>
                  <a:lnTo>
                    <a:pt x="2943" y="6738"/>
                  </a:lnTo>
                  <a:lnTo>
                    <a:pt x="1898" y="6738"/>
                  </a:lnTo>
                  <a:lnTo>
                    <a:pt x="1898" y="5721"/>
                  </a:lnTo>
                  <a:close/>
                  <a:moveTo>
                    <a:pt x="5748" y="5721"/>
                  </a:moveTo>
                  <a:lnTo>
                    <a:pt x="5748" y="6738"/>
                  </a:lnTo>
                  <a:lnTo>
                    <a:pt x="4703" y="6738"/>
                  </a:lnTo>
                  <a:lnTo>
                    <a:pt x="4703" y="5721"/>
                  </a:lnTo>
                  <a:close/>
                  <a:moveTo>
                    <a:pt x="8580" y="5721"/>
                  </a:moveTo>
                  <a:lnTo>
                    <a:pt x="8580" y="6738"/>
                  </a:lnTo>
                  <a:lnTo>
                    <a:pt x="7508" y="6738"/>
                  </a:lnTo>
                  <a:lnTo>
                    <a:pt x="7508" y="5721"/>
                  </a:lnTo>
                  <a:close/>
                  <a:moveTo>
                    <a:pt x="2943" y="7756"/>
                  </a:moveTo>
                  <a:lnTo>
                    <a:pt x="2943" y="8773"/>
                  </a:lnTo>
                  <a:lnTo>
                    <a:pt x="1898" y="8773"/>
                  </a:lnTo>
                  <a:lnTo>
                    <a:pt x="1898" y="7756"/>
                  </a:lnTo>
                  <a:close/>
                  <a:moveTo>
                    <a:pt x="5748" y="7756"/>
                  </a:moveTo>
                  <a:lnTo>
                    <a:pt x="5748" y="8773"/>
                  </a:lnTo>
                  <a:lnTo>
                    <a:pt x="4703" y="8773"/>
                  </a:lnTo>
                  <a:lnTo>
                    <a:pt x="4703" y="7756"/>
                  </a:lnTo>
                  <a:close/>
                  <a:moveTo>
                    <a:pt x="8580" y="7756"/>
                  </a:moveTo>
                  <a:lnTo>
                    <a:pt x="8580" y="8773"/>
                  </a:lnTo>
                  <a:lnTo>
                    <a:pt x="7508" y="8773"/>
                  </a:lnTo>
                  <a:lnTo>
                    <a:pt x="7508" y="7756"/>
                  </a:lnTo>
                  <a:close/>
                  <a:moveTo>
                    <a:pt x="2943" y="9791"/>
                  </a:moveTo>
                  <a:lnTo>
                    <a:pt x="2943" y="10781"/>
                  </a:lnTo>
                  <a:lnTo>
                    <a:pt x="1898" y="10781"/>
                  </a:lnTo>
                  <a:lnTo>
                    <a:pt x="1898" y="9791"/>
                  </a:lnTo>
                  <a:close/>
                  <a:moveTo>
                    <a:pt x="5748" y="9791"/>
                  </a:moveTo>
                  <a:lnTo>
                    <a:pt x="5748" y="10781"/>
                  </a:lnTo>
                  <a:lnTo>
                    <a:pt x="4703" y="10781"/>
                  </a:lnTo>
                  <a:lnTo>
                    <a:pt x="4703" y="9791"/>
                  </a:lnTo>
                  <a:close/>
                  <a:moveTo>
                    <a:pt x="8580" y="9791"/>
                  </a:moveTo>
                  <a:lnTo>
                    <a:pt x="8580" y="10781"/>
                  </a:lnTo>
                  <a:lnTo>
                    <a:pt x="7508" y="10781"/>
                  </a:lnTo>
                  <a:lnTo>
                    <a:pt x="7508" y="9791"/>
                  </a:lnTo>
                  <a:close/>
                  <a:moveTo>
                    <a:pt x="2943" y="11798"/>
                  </a:moveTo>
                  <a:lnTo>
                    <a:pt x="2943" y="12816"/>
                  </a:lnTo>
                  <a:lnTo>
                    <a:pt x="1898" y="12816"/>
                  </a:lnTo>
                  <a:lnTo>
                    <a:pt x="1898" y="11798"/>
                  </a:lnTo>
                  <a:close/>
                  <a:moveTo>
                    <a:pt x="5748" y="11798"/>
                  </a:moveTo>
                  <a:lnTo>
                    <a:pt x="5748" y="12816"/>
                  </a:lnTo>
                  <a:lnTo>
                    <a:pt x="4703" y="12816"/>
                  </a:lnTo>
                  <a:lnTo>
                    <a:pt x="4703" y="11798"/>
                  </a:lnTo>
                  <a:close/>
                  <a:moveTo>
                    <a:pt x="8580" y="11798"/>
                  </a:moveTo>
                  <a:lnTo>
                    <a:pt x="8580" y="12816"/>
                  </a:lnTo>
                  <a:lnTo>
                    <a:pt x="7508" y="12816"/>
                  </a:lnTo>
                  <a:lnTo>
                    <a:pt x="7508" y="11798"/>
                  </a:lnTo>
                  <a:close/>
                  <a:moveTo>
                    <a:pt x="2943" y="13833"/>
                  </a:moveTo>
                  <a:lnTo>
                    <a:pt x="2943" y="14851"/>
                  </a:lnTo>
                  <a:lnTo>
                    <a:pt x="1898" y="14851"/>
                  </a:lnTo>
                  <a:lnTo>
                    <a:pt x="1898" y="13833"/>
                  </a:lnTo>
                  <a:close/>
                  <a:moveTo>
                    <a:pt x="5748" y="13833"/>
                  </a:moveTo>
                  <a:lnTo>
                    <a:pt x="5748" y="14851"/>
                  </a:lnTo>
                  <a:lnTo>
                    <a:pt x="4703" y="14851"/>
                  </a:lnTo>
                  <a:lnTo>
                    <a:pt x="4703" y="13833"/>
                  </a:lnTo>
                  <a:close/>
                  <a:moveTo>
                    <a:pt x="8580" y="13833"/>
                  </a:moveTo>
                  <a:lnTo>
                    <a:pt x="8580" y="14851"/>
                  </a:lnTo>
                  <a:lnTo>
                    <a:pt x="7508" y="14851"/>
                  </a:lnTo>
                  <a:lnTo>
                    <a:pt x="7508" y="13833"/>
                  </a:lnTo>
                  <a:close/>
                  <a:moveTo>
                    <a:pt x="2943" y="15841"/>
                  </a:moveTo>
                  <a:lnTo>
                    <a:pt x="2943" y="16858"/>
                  </a:lnTo>
                  <a:lnTo>
                    <a:pt x="1898" y="16858"/>
                  </a:lnTo>
                  <a:lnTo>
                    <a:pt x="1898" y="15841"/>
                  </a:lnTo>
                  <a:close/>
                  <a:moveTo>
                    <a:pt x="5748" y="15841"/>
                  </a:moveTo>
                  <a:lnTo>
                    <a:pt x="5748" y="16858"/>
                  </a:lnTo>
                  <a:lnTo>
                    <a:pt x="4703" y="16858"/>
                  </a:lnTo>
                  <a:lnTo>
                    <a:pt x="4703" y="15841"/>
                  </a:lnTo>
                  <a:close/>
                  <a:moveTo>
                    <a:pt x="8580" y="15841"/>
                  </a:moveTo>
                  <a:lnTo>
                    <a:pt x="8580" y="16858"/>
                  </a:lnTo>
                  <a:lnTo>
                    <a:pt x="7508" y="16858"/>
                  </a:lnTo>
                  <a:lnTo>
                    <a:pt x="7508" y="15841"/>
                  </a:lnTo>
                  <a:close/>
                  <a:moveTo>
                    <a:pt x="2943" y="17876"/>
                  </a:moveTo>
                  <a:lnTo>
                    <a:pt x="2943" y="18893"/>
                  </a:lnTo>
                  <a:lnTo>
                    <a:pt x="1898" y="18893"/>
                  </a:lnTo>
                  <a:lnTo>
                    <a:pt x="1898" y="17876"/>
                  </a:lnTo>
                  <a:close/>
                  <a:moveTo>
                    <a:pt x="5748" y="17876"/>
                  </a:moveTo>
                  <a:lnTo>
                    <a:pt x="5748" y="18893"/>
                  </a:lnTo>
                  <a:lnTo>
                    <a:pt x="4703" y="18893"/>
                  </a:lnTo>
                  <a:lnTo>
                    <a:pt x="4703" y="17876"/>
                  </a:lnTo>
                  <a:close/>
                  <a:moveTo>
                    <a:pt x="8580" y="17876"/>
                  </a:moveTo>
                  <a:lnTo>
                    <a:pt x="8580" y="18893"/>
                  </a:lnTo>
                  <a:lnTo>
                    <a:pt x="7508" y="18893"/>
                  </a:lnTo>
                  <a:lnTo>
                    <a:pt x="7508" y="17876"/>
                  </a:lnTo>
                  <a:close/>
                  <a:moveTo>
                    <a:pt x="2943" y="19911"/>
                  </a:moveTo>
                  <a:lnTo>
                    <a:pt x="2943" y="20433"/>
                  </a:lnTo>
                  <a:lnTo>
                    <a:pt x="1898" y="20433"/>
                  </a:lnTo>
                  <a:lnTo>
                    <a:pt x="1898" y="19911"/>
                  </a:lnTo>
                  <a:close/>
                  <a:moveTo>
                    <a:pt x="5748" y="19911"/>
                  </a:moveTo>
                  <a:lnTo>
                    <a:pt x="5748" y="20433"/>
                  </a:lnTo>
                  <a:lnTo>
                    <a:pt x="4703" y="20433"/>
                  </a:lnTo>
                  <a:lnTo>
                    <a:pt x="4703" y="19911"/>
                  </a:lnTo>
                  <a:close/>
                  <a:moveTo>
                    <a:pt x="8580" y="19911"/>
                  </a:moveTo>
                  <a:lnTo>
                    <a:pt x="8580" y="20433"/>
                  </a:lnTo>
                  <a:lnTo>
                    <a:pt x="7508" y="20433"/>
                  </a:lnTo>
                  <a:lnTo>
                    <a:pt x="7508" y="19911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0588" y="22331"/>
                  </a:lnTo>
                  <a:lnTo>
                    <a:pt x="10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3604640" y="3871882"/>
              <a:ext cx="359796" cy="1282450"/>
            </a:xfrm>
            <a:custGeom>
              <a:avLst/>
              <a:gdLst/>
              <a:ahLst/>
              <a:cxnLst/>
              <a:rect l="l" t="t" r="r" b="b"/>
              <a:pathLst>
                <a:path w="12761" h="45485" extrusionOk="0">
                  <a:moveTo>
                    <a:pt x="3411" y="13530"/>
                  </a:moveTo>
                  <a:lnTo>
                    <a:pt x="3411" y="14053"/>
                  </a:lnTo>
                  <a:lnTo>
                    <a:pt x="2366" y="14053"/>
                  </a:lnTo>
                  <a:lnTo>
                    <a:pt x="2366" y="13530"/>
                  </a:lnTo>
                  <a:close/>
                  <a:moveTo>
                    <a:pt x="7288" y="13530"/>
                  </a:moveTo>
                  <a:lnTo>
                    <a:pt x="7288" y="14053"/>
                  </a:lnTo>
                  <a:lnTo>
                    <a:pt x="6243" y="14053"/>
                  </a:lnTo>
                  <a:lnTo>
                    <a:pt x="6243" y="13530"/>
                  </a:lnTo>
                  <a:close/>
                  <a:moveTo>
                    <a:pt x="11138" y="13530"/>
                  </a:moveTo>
                  <a:lnTo>
                    <a:pt x="11138" y="14053"/>
                  </a:lnTo>
                  <a:lnTo>
                    <a:pt x="10093" y="14053"/>
                  </a:lnTo>
                  <a:lnTo>
                    <a:pt x="10093" y="13530"/>
                  </a:lnTo>
                  <a:close/>
                  <a:moveTo>
                    <a:pt x="3411" y="15070"/>
                  </a:moveTo>
                  <a:lnTo>
                    <a:pt x="3411" y="16115"/>
                  </a:lnTo>
                  <a:lnTo>
                    <a:pt x="2366" y="16115"/>
                  </a:lnTo>
                  <a:lnTo>
                    <a:pt x="2366" y="15070"/>
                  </a:lnTo>
                  <a:close/>
                  <a:moveTo>
                    <a:pt x="7288" y="15070"/>
                  </a:moveTo>
                  <a:lnTo>
                    <a:pt x="7288" y="16115"/>
                  </a:lnTo>
                  <a:lnTo>
                    <a:pt x="6243" y="16115"/>
                  </a:lnTo>
                  <a:lnTo>
                    <a:pt x="6243" y="15070"/>
                  </a:lnTo>
                  <a:close/>
                  <a:moveTo>
                    <a:pt x="11138" y="15070"/>
                  </a:moveTo>
                  <a:lnTo>
                    <a:pt x="11138" y="16115"/>
                  </a:lnTo>
                  <a:lnTo>
                    <a:pt x="10093" y="16115"/>
                  </a:lnTo>
                  <a:lnTo>
                    <a:pt x="10093" y="15070"/>
                  </a:lnTo>
                  <a:close/>
                  <a:moveTo>
                    <a:pt x="3411" y="17133"/>
                  </a:moveTo>
                  <a:lnTo>
                    <a:pt x="3411" y="18178"/>
                  </a:lnTo>
                  <a:lnTo>
                    <a:pt x="2366" y="18178"/>
                  </a:lnTo>
                  <a:lnTo>
                    <a:pt x="2366" y="17133"/>
                  </a:lnTo>
                  <a:close/>
                  <a:moveTo>
                    <a:pt x="7288" y="17133"/>
                  </a:moveTo>
                  <a:lnTo>
                    <a:pt x="7288" y="18178"/>
                  </a:lnTo>
                  <a:lnTo>
                    <a:pt x="6243" y="18178"/>
                  </a:lnTo>
                  <a:lnTo>
                    <a:pt x="6243" y="17133"/>
                  </a:lnTo>
                  <a:close/>
                  <a:moveTo>
                    <a:pt x="11138" y="17133"/>
                  </a:moveTo>
                  <a:lnTo>
                    <a:pt x="11138" y="18178"/>
                  </a:lnTo>
                  <a:lnTo>
                    <a:pt x="10093" y="18178"/>
                  </a:lnTo>
                  <a:lnTo>
                    <a:pt x="10093" y="17133"/>
                  </a:lnTo>
                  <a:close/>
                  <a:moveTo>
                    <a:pt x="3411" y="19195"/>
                  </a:moveTo>
                  <a:lnTo>
                    <a:pt x="3411" y="20240"/>
                  </a:lnTo>
                  <a:lnTo>
                    <a:pt x="2366" y="20240"/>
                  </a:lnTo>
                  <a:lnTo>
                    <a:pt x="2366" y="19195"/>
                  </a:lnTo>
                  <a:close/>
                  <a:moveTo>
                    <a:pt x="7288" y="19195"/>
                  </a:moveTo>
                  <a:lnTo>
                    <a:pt x="7288" y="20240"/>
                  </a:lnTo>
                  <a:lnTo>
                    <a:pt x="6243" y="20240"/>
                  </a:lnTo>
                  <a:lnTo>
                    <a:pt x="6243" y="19195"/>
                  </a:lnTo>
                  <a:close/>
                  <a:moveTo>
                    <a:pt x="11138" y="19195"/>
                  </a:moveTo>
                  <a:lnTo>
                    <a:pt x="11138" y="20240"/>
                  </a:lnTo>
                  <a:lnTo>
                    <a:pt x="10093" y="20240"/>
                  </a:lnTo>
                  <a:lnTo>
                    <a:pt x="10093" y="19195"/>
                  </a:lnTo>
                  <a:close/>
                  <a:moveTo>
                    <a:pt x="3411" y="21258"/>
                  </a:moveTo>
                  <a:lnTo>
                    <a:pt x="3411" y="22303"/>
                  </a:lnTo>
                  <a:lnTo>
                    <a:pt x="2366" y="22303"/>
                  </a:lnTo>
                  <a:lnTo>
                    <a:pt x="2366" y="21258"/>
                  </a:lnTo>
                  <a:close/>
                  <a:moveTo>
                    <a:pt x="7288" y="21258"/>
                  </a:moveTo>
                  <a:lnTo>
                    <a:pt x="7288" y="22303"/>
                  </a:lnTo>
                  <a:lnTo>
                    <a:pt x="6243" y="22303"/>
                  </a:lnTo>
                  <a:lnTo>
                    <a:pt x="6243" y="21258"/>
                  </a:lnTo>
                  <a:close/>
                  <a:moveTo>
                    <a:pt x="11138" y="21258"/>
                  </a:moveTo>
                  <a:lnTo>
                    <a:pt x="11138" y="22303"/>
                  </a:lnTo>
                  <a:lnTo>
                    <a:pt x="10093" y="22303"/>
                  </a:lnTo>
                  <a:lnTo>
                    <a:pt x="10093" y="21258"/>
                  </a:lnTo>
                  <a:close/>
                  <a:moveTo>
                    <a:pt x="3411" y="23320"/>
                  </a:moveTo>
                  <a:lnTo>
                    <a:pt x="3411" y="24365"/>
                  </a:lnTo>
                  <a:lnTo>
                    <a:pt x="2366" y="24365"/>
                  </a:lnTo>
                  <a:lnTo>
                    <a:pt x="2366" y="23320"/>
                  </a:lnTo>
                  <a:close/>
                  <a:moveTo>
                    <a:pt x="7288" y="23320"/>
                  </a:moveTo>
                  <a:lnTo>
                    <a:pt x="7288" y="24365"/>
                  </a:lnTo>
                  <a:lnTo>
                    <a:pt x="6243" y="24365"/>
                  </a:lnTo>
                  <a:lnTo>
                    <a:pt x="6243" y="23320"/>
                  </a:lnTo>
                  <a:close/>
                  <a:moveTo>
                    <a:pt x="11138" y="23320"/>
                  </a:moveTo>
                  <a:lnTo>
                    <a:pt x="11138" y="24365"/>
                  </a:lnTo>
                  <a:lnTo>
                    <a:pt x="10093" y="24365"/>
                  </a:lnTo>
                  <a:lnTo>
                    <a:pt x="10093" y="23320"/>
                  </a:lnTo>
                  <a:close/>
                  <a:moveTo>
                    <a:pt x="3411" y="25383"/>
                  </a:moveTo>
                  <a:lnTo>
                    <a:pt x="3411" y="26428"/>
                  </a:lnTo>
                  <a:lnTo>
                    <a:pt x="2366" y="26428"/>
                  </a:lnTo>
                  <a:lnTo>
                    <a:pt x="2366" y="25383"/>
                  </a:lnTo>
                  <a:close/>
                  <a:moveTo>
                    <a:pt x="7288" y="25383"/>
                  </a:moveTo>
                  <a:lnTo>
                    <a:pt x="7288" y="26428"/>
                  </a:lnTo>
                  <a:lnTo>
                    <a:pt x="6243" y="26428"/>
                  </a:lnTo>
                  <a:lnTo>
                    <a:pt x="6243" y="25383"/>
                  </a:lnTo>
                  <a:close/>
                  <a:moveTo>
                    <a:pt x="11138" y="25383"/>
                  </a:moveTo>
                  <a:lnTo>
                    <a:pt x="11138" y="26428"/>
                  </a:lnTo>
                  <a:lnTo>
                    <a:pt x="10093" y="26428"/>
                  </a:lnTo>
                  <a:lnTo>
                    <a:pt x="10093" y="25383"/>
                  </a:lnTo>
                  <a:close/>
                  <a:moveTo>
                    <a:pt x="3411" y="27445"/>
                  </a:moveTo>
                  <a:lnTo>
                    <a:pt x="3411" y="28490"/>
                  </a:lnTo>
                  <a:lnTo>
                    <a:pt x="2366" y="28490"/>
                  </a:lnTo>
                  <a:lnTo>
                    <a:pt x="2366" y="27445"/>
                  </a:lnTo>
                  <a:close/>
                  <a:moveTo>
                    <a:pt x="7288" y="27445"/>
                  </a:moveTo>
                  <a:lnTo>
                    <a:pt x="7288" y="28490"/>
                  </a:lnTo>
                  <a:lnTo>
                    <a:pt x="6243" y="28490"/>
                  </a:lnTo>
                  <a:lnTo>
                    <a:pt x="6243" y="27445"/>
                  </a:lnTo>
                  <a:close/>
                  <a:moveTo>
                    <a:pt x="11138" y="27445"/>
                  </a:moveTo>
                  <a:lnTo>
                    <a:pt x="11138" y="28490"/>
                  </a:lnTo>
                  <a:lnTo>
                    <a:pt x="10093" y="28490"/>
                  </a:lnTo>
                  <a:lnTo>
                    <a:pt x="10093" y="27445"/>
                  </a:lnTo>
                  <a:close/>
                  <a:moveTo>
                    <a:pt x="3411" y="29508"/>
                  </a:moveTo>
                  <a:lnTo>
                    <a:pt x="3411" y="30553"/>
                  </a:lnTo>
                  <a:lnTo>
                    <a:pt x="2366" y="30553"/>
                  </a:lnTo>
                  <a:lnTo>
                    <a:pt x="2366" y="29508"/>
                  </a:lnTo>
                  <a:close/>
                  <a:moveTo>
                    <a:pt x="7288" y="29508"/>
                  </a:moveTo>
                  <a:lnTo>
                    <a:pt x="7288" y="30553"/>
                  </a:lnTo>
                  <a:lnTo>
                    <a:pt x="6243" y="30553"/>
                  </a:lnTo>
                  <a:lnTo>
                    <a:pt x="6243" y="29508"/>
                  </a:lnTo>
                  <a:close/>
                  <a:moveTo>
                    <a:pt x="11138" y="29508"/>
                  </a:moveTo>
                  <a:lnTo>
                    <a:pt x="11138" y="30553"/>
                  </a:lnTo>
                  <a:lnTo>
                    <a:pt x="10093" y="30553"/>
                  </a:lnTo>
                  <a:lnTo>
                    <a:pt x="10093" y="29508"/>
                  </a:lnTo>
                  <a:close/>
                  <a:moveTo>
                    <a:pt x="3411" y="31570"/>
                  </a:moveTo>
                  <a:lnTo>
                    <a:pt x="3411" y="32615"/>
                  </a:lnTo>
                  <a:lnTo>
                    <a:pt x="2366" y="32615"/>
                  </a:lnTo>
                  <a:lnTo>
                    <a:pt x="2366" y="31570"/>
                  </a:lnTo>
                  <a:close/>
                  <a:moveTo>
                    <a:pt x="7288" y="31570"/>
                  </a:moveTo>
                  <a:lnTo>
                    <a:pt x="7288" y="32615"/>
                  </a:lnTo>
                  <a:lnTo>
                    <a:pt x="6243" y="32615"/>
                  </a:lnTo>
                  <a:lnTo>
                    <a:pt x="6243" y="31570"/>
                  </a:lnTo>
                  <a:close/>
                  <a:moveTo>
                    <a:pt x="11138" y="31570"/>
                  </a:moveTo>
                  <a:lnTo>
                    <a:pt x="11138" y="32615"/>
                  </a:lnTo>
                  <a:lnTo>
                    <a:pt x="10093" y="32615"/>
                  </a:lnTo>
                  <a:lnTo>
                    <a:pt x="10093" y="31570"/>
                  </a:lnTo>
                  <a:close/>
                  <a:moveTo>
                    <a:pt x="3411" y="33633"/>
                  </a:moveTo>
                  <a:lnTo>
                    <a:pt x="3411" y="34678"/>
                  </a:lnTo>
                  <a:lnTo>
                    <a:pt x="2366" y="34678"/>
                  </a:lnTo>
                  <a:lnTo>
                    <a:pt x="2366" y="33633"/>
                  </a:lnTo>
                  <a:close/>
                  <a:moveTo>
                    <a:pt x="7288" y="33633"/>
                  </a:moveTo>
                  <a:lnTo>
                    <a:pt x="7288" y="34678"/>
                  </a:lnTo>
                  <a:lnTo>
                    <a:pt x="6243" y="34678"/>
                  </a:lnTo>
                  <a:lnTo>
                    <a:pt x="6243" y="33633"/>
                  </a:lnTo>
                  <a:close/>
                  <a:moveTo>
                    <a:pt x="11138" y="33633"/>
                  </a:moveTo>
                  <a:lnTo>
                    <a:pt x="11138" y="34678"/>
                  </a:lnTo>
                  <a:lnTo>
                    <a:pt x="10093" y="34678"/>
                  </a:lnTo>
                  <a:lnTo>
                    <a:pt x="10093" y="33633"/>
                  </a:lnTo>
                  <a:close/>
                  <a:moveTo>
                    <a:pt x="3411" y="35695"/>
                  </a:moveTo>
                  <a:lnTo>
                    <a:pt x="3411" y="36740"/>
                  </a:lnTo>
                  <a:lnTo>
                    <a:pt x="2366" y="36740"/>
                  </a:lnTo>
                  <a:lnTo>
                    <a:pt x="2366" y="35695"/>
                  </a:lnTo>
                  <a:close/>
                  <a:moveTo>
                    <a:pt x="7288" y="35695"/>
                  </a:moveTo>
                  <a:lnTo>
                    <a:pt x="7288" y="36740"/>
                  </a:lnTo>
                  <a:lnTo>
                    <a:pt x="6243" y="36740"/>
                  </a:lnTo>
                  <a:lnTo>
                    <a:pt x="6243" y="35695"/>
                  </a:lnTo>
                  <a:close/>
                  <a:moveTo>
                    <a:pt x="11138" y="35695"/>
                  </a:moveTo>
                  <a:lnTo>
                    <a:pt x="11138" y="36740"/>
                  </a:lnTo>
                  <a:lnTo>
                    <a:pt x="10093" y="36740"/>
                  </a:lnTo>
                  <a:lnTo>
                    <a:pt x="10093" y="35695"/>
                  </a:lnTo>
                  <a:close/>
                  <a:moveTo>
                    <a:pt x="3411" y="37758"/>
                  </a:moveTo>
                  <a:lnTo>
                    <a:pt x="3411" y="38803"/>
                  </a:lnTo>
                  <a:lnTo>
                    <a:pt x="2366" y="38803"/>
                  </a:lnTo>
                  <a:lnTo>
                    <a:pt x="2366" y="37758"/>
                  </a:lnTo>
                  <a:close/>
                  <a:moveTo>
                    <a:pt x="7288" y="37758"/>
                  </a:moveTo>
                  <a:lnTo>
                    <a:pt x="7288" y="38803"/>
                  </a:lnTo>
                  <a:lnTo>
                    <a:pt x="6243" y="38803"/>
                  </a:lnTo>
                  <a:lnTo>
                    <a:pt x="6243" y="37758"/>
                  </a:lnTo>
                  <a:close/>
                  <a:moveTo>
                    <a:pt x="11138" y="37758"/>
                  </a:moveTo>
                  <a:lnTo>
                    <a:pt x="11138" y="38803"/>
                  </a:lnTo>
                  <a:lnTo>
                    <a:pt x="10093" y="38803"/>
                  </a:lnTo>
                  <a:lnTo>
                    <a:pt x="10093" y="37758"/>
                  </a:lnTo>
                  <a:close/>
                  <a:moveTo>
                    <a:pt x="3411" y="39820"/>
                  </a:moveTo>
                  <a:lnTo>
                    <a:pt x="3411" y="40865"/>
                  </a:lnTo>
                  <a:lnTo>
                    <a:pt x="2366" y="40865"/>
                  </a:lnTo>
                  <a:lnTo>
                    <a:pt x="2366" y="39820"/>
                  </a:lnTo>
                  <a:close/>
                  <a:moveTo>
                    <a:pt x="7288" y="39820"/>
                  </a:moveTo>
                  <a:lnTo>
                    <a:pt x="7288" y="40865"/>
                  </a:lnTo>
                  <a:lnTo>
                    <a:pt x="6243" y="40865"/>
                  </a:lnTo>
                  <a:lnTo>
                    <a:pt x="6243" y="39820"/>
                  </a:lnTo>
                  <a:close/>
                  <a:moveTo>
                    <a:pt x="11138" y="39820"/>
                  </a:moveTo>
                  <a:lnTo>
                    <a:pt x="11138" y="40865"/>
                  </a:lnTo>
                  <a:lnTo>
                    <a:pt x="10093" y="40865"/>
                  </a:lnTo>
                  <a:lnTo>
                    <a:pt x="10093" y="39820"/>
                  </a:lnTo>
                  <a:close/>
                  <a:moveTo>
                    <a:pt x="3411" y="41883"/>
                  </a:moveTo>
                  <a:lnTo>
                    <a:pt x="3411" y="42405"/>
                  </a:lnTo>
                  <a:lnTo>
                    <a:pt x="2366" y="42405"/>
                  </a:lnTo>
                  <a:lnTo>
                    <a:pt x="2366" y="41883"/>
                  </a:lnTo>
                  <a:close/>
                  <a:moveTo>
                    <a:pt x="7288" y="41883"/>
                  </a:moveTo>
                  <a:lnTo>
                    <a:pt x="7288" y="42405"/>
                  </a:lnTo>
                  <a:lnTo>
                    <a:pt x="6243" y="42405"/>
                  </a:lnTo>
                  <a:lnTo>
                    <a:pt x="6243" y="41883"/>
                  </a:lnTo>
                  <a:close/>
                  <a:moveTo>
                    <a:pt x="11138" y="41883"/>
                  </a:moveTo>
                  <a:lnTo>
                    <a:pt x="11138" y="42405"/>
                  </a:lnTo>
                  <a:lnTo>
                    <a:pt x="10093" y="42405"/>
                  </a:lnTo>
                  <a:lnTo>
                    <a:pt x="10093" y="41883"/>
                  </a:lnTo>
                  <a:close/>
                  <a:moveTo>
                    <a:pt x="6381" y="0"/>
                  </a:moveTo>
                  <a:lnTo>
                    <a:pt x="2943" y="4455"/>
                  </a:lnTo>
                  <a:lnTo>
                    <a:pt x="2943" y="6958"/>
                  </a:lnTo>
                  <a:lnTo>
                    <a:pt x="1431" y="6958"/>
                  </a:lnTo>
                  <a:lnTo>
                    <a:pt x="1431" y="11330"/>
                  </a:lnTo>
                  <a:lnTo>
                    <a:pt x="1" y="11330"/>
                  </a:lnTo>
                  <a:lnTo>
                    <a:pt x="1" y="45485"/>
                  </a:lnTo>
                  <a:lnTo>
                    <a:pt x="12761" y="45485"/>
                  </a:lnTo>
                  <a:lnTo>
                    <a:pt x="12761" y="11330"/>
                  </a:lnTo>
                  <a:lnTo>
                    <a:pt x="11331" y="11330"/>
                  </a:lnTo>
                  <a:lnTo>
                    <a:pt x="11331" y="6958"/>
                  </a:lnTo>
                  <a:lnTo>
                    <a:pt x="9818" y="6958"/>
                  </a:lnTo>
                  <a:lnTo>
                    <a:pt x="9818" y="4455"/>
                  </a:lnTo>
                  <a:lnTo>
                    <a:pt x="6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4273925" y="4038575"/>
              <a:ext cx="383691" cy="1114999"/>
            </a:xfrm>
            <a:custGeom>
              <a:avLst/>
              <a:gdLst/>
              <a:ahLst/>
              <a:cxnLst/>
              <a:rect l="l" t="t" r="r" b="b"/>
              <a:pathLst>
                <a:path w="12761" h="39546" extrusionOk="0">
                  <a:moveTo>
                    <a:pt x="3246" y="6711"/>
                  </a:moveTo>
                  <a:lnTo>
                    <a:pt x="3246" y="7233"/>
                  </a:lnTo>
                  <a:lnTo>
                    <a:pt x="2201" y="7233"/>
                  </a:lnTo>
                  <a:lnTo>
                    <a:pt x="2201" y="6711"/>
                  </a:lnTo>
                  <a:close/>
                  <a:moveTo>
                    <a:pt x="7096" y="6711"/>
                  </a:moveTo>
                  <a:lnTo>
                    <a:pt x="7096" y="7233"/>
                  </a:lnTo>
                  <a:lnTo>
                    <a:pt x="6051" y="7233"/>
                  </a:lnTo>
                  <a:lnTo>
                    <a:pt x="6051" y="6711"/>
                  </a:lnTo>
                  <a:close/>
                  <a:moveTo>
                    <a:pt x="10973" y="6711"/>
                  </a:moveTo>
                  <a:lnTo>
                    <a:pt x="10973" y="7233"/>
                  </a:lnTo>
                  <a:lnTo>
                    <a:pt x="9901" y="7233"/>
                  </a:lnTo>
                  <a:lnTo>
                    <a:pt x="9901" y="6711"/>
                  </a:lnTo>
                  <a:close/>
                  <a:moveTo>
                    <a:pt x="3246" y="8278"/>
                  </a:moveTo>
                  <a:lnTo>
                    <a:pt x="3246" y="9296"/>
                  </a:lnTo>
                  <a:lnTo>
                    <a:pt x="2201" y="9296"/>
                  </a:lnTo>
                  <a:lnTo>
                    <a:pt x="2201" y="8278"/>
                  </a:lnTo>
                  <a:close/>
                  <a:moveTo>
                    <a:pt x="7096" y="8278"/>
                  </a:moveTo>
                  <a:lnTo>
                    <a:pt x="7096" y="9296"/>
                  </a:lnTo>
                  <a:lnTo>
                    <a:pt x="6051" y="9296"/>
                  </a:lnTo>
                  <a:lnTo>
                    <a:pt x="6051" y="8278"/>
                  </a:lnTo>
                  <a:close/>
                  <a:moveTo>
                    <a:pt x="10973" y="8278"/>
                  </a:moveTo>
                  <a:lnTo>
                    <a:pt x="10973" y="9296"/>
                  </a:lnTo>
                  <a:lnTo>
                    <a:pt x="9901" y="9296"/>
                  </a:lnTo>
                  <a:lnTo>
                    <a:pt x="9901" y="8278"/>
                  </a:lnTo>
                  <a:close/>
                  <a:moveTo>
                    <a:pt x="3246" y="10341"/>
                  </a:moveTo>
                  <a:lnTo>
                    <a:pt x="3246" y="11358"/>
                  </a:lnTo>
                  <a:lnTo>
                    <a:pt x="2201" y="11358"/>
                  </a:lnTo>
                  <a:lnTo>
                    <a:pt x="2201" y="10341"/>
                  </a:lnTo>
                  <a:close/>
                  <a:moveTo>
                    <a:pt x="7096" y="10341"/>
                  </a:moveTo>
                  <a:lnTo>
                    <a:pt x="7096" y="11358"/>
                  </a:lnTo>
                  <a:lnTo>
                    <a:pt x="6051" y="11358"/>
                  </a:lnTo>
                  <a:lnTo>
                    <a:pt x="6051" y="10341"/>
                  </a:lnTo>
                  <a:close/>
                  <a:moveTo>
                    <a:pt x="10973" y="10341"/>
                  </a:moveTo>
                  <a:lnTo>
                    <a:pt x="10973" y="11358"/>
                  </a:lnTo>
                  <a:lnTo>
                    <a:pt x="9901" y="11358"/>
                  </a:lnTo>
                  <a:lnTo>
                    <a:pt x="9901" y="10341"/>
                  </a:lnTo>
                  <a:close/>
                  <a:moveTo>
                    <a:pt x="3246" y="12403"/>
                  </a:moveTo>
                  <a:lnTo>
                    <a:pt x="3246" y="13421"/>
                  </a:lnTo>
                  <a:lnTo>
                    <a:pt x="2201" y="13421"/>
                  </a:lnTo>
                  <a:lnTo>
                    <a:pt x="2201" y="12403"/>
                  </a:lnTo>
                  <a:close/>
                  <a:moveTo>
                    <a:pt x="7096" y="12403"/>
                  </a:moveTo>
                  <a:lnTo>
                    <a:pt x="7096" y="13421"/>
                  </a:lnTo>
                  <a:lnTo>
                    <a:pt x="6051" y="13421"/>
                  </a:lnTo>
                  <a:lnTo>
                    <a:pt x="6051" y="12403"/>
                  </a:lnTo>
                  <a:close/>
                  <a:moveTo>
                    <a:pt x="10973" y="12403"/>
                  </a:moveTo>
                  <a:lnTo>
                    <a:pt x="10973" y="13421"/>
                  </a:lnTo>
                  <a:lnTo>
                    <a:pt x="9901" y="13421"/>
                  </a:lnTo>
                  <a:lnTo>
                    <a:pt x="9901" y="12403"/>
                  </a:lnTo>
                  <a:close/>
                  <a:moveTo>
                    <a:pt x="3246" y="14466"/>
                  </a:moveTo>
                  <a:lnTo>
                    <a:pt x="3246" y="15483"/>
                  </a:lnTo>
                  <a:lnTo>
                    <a:pt x="2201" y="15483"/>
                  </a:lnTo>
                  <a:lnTo>
                    <a:pt x="2201" y="14466"/>
                  </a:lnTo>
                  <a:close/>
                  <a:moveTo>
                    <a:pt x="7096" y="14466"/>
                  </a:moveTo>
                  <a:lnTo>
                    <a:pt x="7096" y="15483"/>
                  </a:lnTo>
                  <a:lnTo>
                    <a:pt x="6051" y="15483"/>
                  </a:lnTo>
                  <a:lnTo>
                    <a:pt x="6051" y="14466"/>
                  </a:lnTo>
                  <a:close/>
                  <a:moveTo>
                    <a:pt x="10973" y="14466"/>
                  </a:moveTo>
                  <a:lnTo>
                    <a:pt x="10973" y="15483"/>
                  </a:lnTo>
                  <a:lnTo>
                    <a:pt x="9901" y="15483"/>
                  </a:lnTo>
                  <a:lnTo>
                    <a:pt x="9901" y="14466"/>
                  </a:lnTo>
                  <a:close/>
                  <a:moveTo>
                    <a:pt x="3246" y="16528"/>
                  </a:moveTo>
                  <a:lnTo>
                    <a:pt x="3246" y="17546"/>
                  </a:lnTo>
                  <a:lnTo>
                    <a:pt x="2201" y="17546"/>
                  </a:lnTo>
                  <a:lnTo>
                    <a:pt x="2201" y="16528"/>
                  </a:lnTo>
                  <a:close/>
                  <a:moveTo>
                    <a:pt x="7096" y="16528"/>
                  </a:moveTo>
                  <a:lnTo>
                    <a:pt x="7096" y="17546"/>
                  </a:lnTo>
                  <a:lnTo>
                    <a:pt x="6051" y="17546"/>
                  </a:lnTo>
                  <a:lnTo>
                    <a:pt x="6051" y="16528"/>
                  </a:lnTo>
                  <a:close/>
                  <a:moveTo>
                    <a:pt x="10973" y="16528"/>
                  </a:moveTo>
                  <a:lnTo>
                    <a:pt x="10973" y="17546"/>
                  </a:lnTo>
                  <a:lnTo>
                    <a:pt x="9901" y="17546"/>
                  </a:lnTo>
                  <a:lnTo>
                    <a:pt x="9901" y="16528"/>
                  </a:lnTo>
                  <a:close/>
                  <a:moveTo>
                    <a:pt x="3246" y="18591"/>
                  </a:moveTo>
                  <a:lnTo>
                    <a:pt x="3246" y="19608"/>
                  </a:lnTo>
                  <a:lnTo>
                    <a:pt x="2201" y="19608"/>
                  </a:lnTo>
                  <a:lnTo>
                    <a:pt x="2201" y="18591"/>
                  </a:lnTo>
                  <a:close/>
                  <a:moveTo>
                    <a:pt x="7096" y="18591"/>
                  </a:moveTo>
                  <a:lnTo>
                    <a:pt x="7096" y="19608"/>
                  </a:lnTo>
                  <a:lnTo>
                    <a:pt x="6051" y="19608"/>
                  </a:lnTo>
                  <a:lnTo>
                    <a:pt x="6051" y="18591"/>
                  </a:lnTo>
                  <a:close/>
                  <a:moveTo>
                    <a:pt x="10973" y="18591"/>
                  </a:moveTo>
                  <a:lnTo>
                    <a:pt x="10973" y="19608"/>
                  </a:lnTo>
                  <a:lnTo>
                    <a:pt x="9901" y="19608"/>
                  </a:lnTo>
                  <a:lnTo>
                    <a:pt x="9901" y="18591"/>
                  </a:lnTo>
                  <a:close/>
                  <a:moveTo>
                    <a:pt x="3246" y="20653"/>
                  </a:moveTo>
                  <a:lnTo>
                    <a:pt x="3246" y="21671"/>
                  </a:lnTo>
                  <a:lnTo>
                    <a:pt x="2201" y="21671"/>
                  </a:lnTo>
                  <a:lnTo>
                    <a:pt x="2201" y="20653"/>
                  </a:lnTo>
                  <a:close/>
                  <a:moveTo>
                    <a:pt x="7096" y="20653"/>
                  </a:moveTo>
                  <a:lnTo>
                    <a:pt x="7096" y="21671"/>
                  </a:lnTo>
                  <a:lnTo>
                    <a:pt x="6051" y="21671"/>
                  </a:lnTo>
                  <a:lnTo>
                    <a:pt x="6051" y="20653"/>
                  </a:lnTo>
                  <a:close/>
                  <a:moveTo>
                    <a:pt x="10973" y="20653"/>
                  </a:moveTo>
                  <a:lnTo>
                    <a:pt x="10973" y="21671"/>
                  </a:lnTo>
                  <a:lnTo>
                    <a:pt x="9901" y="21671"/>
                  </a:lnTo>
                  <a:lnTo>
                    <a:pt x="9901" y="20653"/>
                  </a:lnTo>
                  <a:close/>
                  <a:moveTo>
                    <a:pt x="3246" y="22716"/>
                  </a:moveTo>
                  <a:lnTo>
                    <a:pt x="3246" y="23733"/>
                  </a:lnTo>
                  <a:lnTo>
                    <a:pt x="2201" y="23733"/>
                  </a:lnTo>
                  <a:lnTo>
                    <a:pt x="2201" y="22716"/>
                  </a:lnTo>
                  <a:close/>
                  <a:moveTo>
                    <a:pt x="7096" y="22716"/>
                  </a:moveTo>
                  <a:lnTo>
                    <a:pt x="7096" y="23733"/>
                  </a:lnTo>
                  <a:lnTo>
                    <a:pt x="6051" y="23733"/>
                  </a:lnTo>
                  <a:lnTo>
                    <a:pt x="6051" y="22716"/>
                  </a:lnTo>
                  <a:close/>
                  <a:moveTo>
                    <a:pt x="10973" y="22716"/>
                  </a:moveTo>
                  <a:lnTo>
                    <a:pt x="10973" y="23733"/>
                  </a:lnTo>
                  <a:lnTo>
                    <a:pt x="9901" y="23733"/>
                  </a:lnTo>
                  <a:lnTo>
                    <a:pt x="9901" y="22716"/>
                  </a:lnTo>
                  <a:close/>
                  <a:moveTo>
                    <a:pt x="3246" y="24778"/>
                  </a:moveTo>
                  <a:lnTo>
                    <a:pt x="3246" y="25796"/>
                  </a:lnTo>
                  <a:lnTo>
                    <a:pt x="2201" y="25796"/>
                  </a:lnTo>
                  <a:lnTo>
                    <a:pt x="2201" y="24778"/>
                  </a:lnTo>
                  <a:close/>
                  <a:moveTo>
                    <a:pt x="7096" y="24778"/>
                  </a:moveTo>
                  <a:lnTo>
                    <a:pt x="7096" y="25796"/>
                  </a:lnTo>
                  <a:lnTo>
                    <a:pt x="6051" y="25796"/>
                  </a:lnTo>
                  <a:lnTo>
                    <a:pt x="6051" y="24778"/>
                  </a:lnTo>
                  <a:close/>
                  <a:moveTo>
                    <a:pt x="10973" y="24778"/>
                  </a:moveTo>
                  <a:lnTo>
                    <a:pt x="10973" y="25796"/>
                  </a:lnTo>
                  <a:lnTo>
                    <a:pt x="9901" y="25796"/>
                  </a:lnTo>
                  <a:lnTo>
                    <a:pt x="9901" y="24778"/>
                  </a:lnTo>
                  <a:close/>
                  <a:moveTo>
                    <a:pt x="3246" y="26841"/>
                  </a:moveTo>
                  <a:lnTo>
                    <a:pt x="3246" y="27858"/>
                  </a:lnTo>
                  <a:lnTo>
                    <a:pt x="2201" y="27858"/>
                  </a:lnTo>
                  <a:lnTo>
                    <a:pt x="2201" y="26841"/>
                  </a:lnTo>
                  <a:close/>
                  <a:moveTo>
                    <a:pt x="7096" y="26841"/>
                  </a:moveTo>
                  <a:lnTo>
                    <a:pt x="7096" y="27858"/>
                  </a:lnTo>
                  <a:lnTo>
                    <a:pt x="6051" y="27858"/>
                  </a:lnTo>
                  <a:lnTo>
                    <a:pt x="6051" y="26841"/>
                  </a:lnTo>
                  <a:close/>
                  <a:moveTo>
                    <a:pt x="10973" y="26841"/>
                  </a:moveTo>
                  <a:lnTo>
                    <a:pt x="10973" y="27858"/>
                  </a:lnTo>
                  <a:lnTo>
                    <a:pt x="9901" y="27858"/>
                  </a:lnTo>
                  <a:lnTo>
                    <a:pt x="9901" y="26841"/>
                  </a:lnTo>
                  <a:close/>
                  <a:moveTo>
                    <a:pt x="3246" y="28903"/>
                  </a:moveTo>
                  <a:lnTo>
                    <a:pt x="3246" y="29921"/>
                  </a:lnTo>
                  <a:lnTo>
                    <a:pt x="2201" y="29921"/>
                  </a:lnTo>
                  <a:lnTo>
                    <a:pt x="2201" y="28903"/>
                  </a:lnTo>
                  <a:close/>
                  <a:moveTo>
                    <a:pt x="7096" y="28903"/>
                  </a:moveTo>
                  <a:lnTo>
                    <a:pt x="7096" y="29921"/>
                  </a:lnTo>
                  <a:lnTo>
                    <a:pt x="6051" y="29921"/>
                  </a:lnTo>
                  <a:lnTo>
                    <a:pt x="6051" y="28903"/>
                  </a:lnTo>
                  <a:close/>
                  <a:moveTo>
                    <a:pt x="10973" y="28903"/>
                  </a:moveTo>
                  <a:lnTo>
                    <a:pt x="10973" y="29921"/>
                  </a:lnTo>
                  <a:lnTo>
                    <a:pt x="9901" y="29921"/>
                  </a:lnTo>
                  <a:lnTo>
                    <a:pt x="9901" y="28903"/>
                  </a:lnTo>
                  <a:close/>
                  <a:moveTo>
                    <a:pt x="3246" y="30966"/>
                  </a:moveTo>
                  <a:lnTo>
                    <a:pt x="3246" y="31983"/>
                  </a:lnTo>
                  <a:lnTo>
                    <a:pt x="2201" y="31983"/>
                  </a:lnTo>
                  <a:lnTo>
                    <a:pt x="2201" y="30966"/>
                  </a:lnTo>
                  <a:close/>
                  <a:moveTo>
                    <a:pt x="7096" y="30966"/>
                  </a:moveTo>
                  <a:lnTo>
                    <a:pt x="7096" y="31983"/>
                  </a:lnTo>
                  <a:lnTo>
                    <a:pt x="6051" y="31983"/>
                  </a:lnTo>
                  <a:lnTo>
                    <a:pt x="6051" y="30966"/>
                  </a:lnTo>
                  <a:close/>
                  <a:moveTo>
                    <a:pt x="10973" y="30966"/>
                  </a:moveTo>
                  <a:lnTo>
                    <a:pt x="10973" y="31983"/>
                  </a:lnTo>
                  <a:lnTo>
                    <a:pt x="9901" y="31983"/>
                  </a:lnTo>
                  <a:lnTo>
                    <a:pt x="9901" y="30966"/>
                  </a:lnTo>
                  <a:close/>
                  <a:moveTo>
                    <a:pt x="3246" y="33028"/>
                  </a:moveTo>
                  <a:lnTo>
                    <a:pt x="3246" y="34046"/>
                  </a:lnTo>
                  <a:lnTo>
                    <a:pt x="2201" y="34046"/>
                  </a:lnTo>
                  <a:lnTo>
                    <a:pt x="2201" y="33028"/>
                  </a:lnTo>
                  <a:close/>
                  <a:moveTo>
                    <a:pt x="7096" y="33028"/>
                  </a:moveTo>
                  <a:lnTo>
                    <a:pt x="7096" y="34046"/>
                  </a:lnTo>
                  <a:lnTo>
                    <a:pt x="6051" y="34046"/>
                  </a:lnTo>
                  <a:lnTo>
                    <a:pt x="6051" y="33028"/>
                  </a:lnTo>
                  <a:close/>
                  <a:moveTo>
                    <a:pt x="10973" y="33028"/>
                  </a:moveTo>
                  <a:lnTo>
                    <a:pt x="10973" y="34046"/>
                  </a:lnTo>
                  <a:lnTo>
                    <a:pt x="9901" y="34046"/>
                  </a:lnTo>
                  <a:lnTo>
                    <a:pt x="9901" y="33028"/>
                  </a:lnTo>
                  <a:close/>
                  <a:moveTo>
                    <a:pt x="3246" y="35091"/>
                  </a:moveTo>
                  <a:lnTo>
                    <a:pt x="3246" y="35613"/>
                  </a:lnTo>
                  <a:lnTo>
                    <a:pt x="2201" y="35613"/>
                  </a:lnTo>
                  <a:lnTo>
                    <a:pt x="2201" y="35091"/>
                  </a:lnTo>
                  <a:close/>
                  <a:moveTo>
                    <a:pt x="7096" y="35091"/>
                  </a:moveTo>
                  <a:lnTo>
                    <a:pt x="7096" y="35613"/>
                  </a:lnTo>
                  <a:lnTo>
                    <a:pt x="6051" y="35613"/>
                  </a:lnTo>
                  <a:lnTo>
                    <a:pt x="6051" y="35091"/>
                  </a:lnTo>
                  <a:close/>
                  <a:moveTo>
                    <a:pt x="10973" y="35091"/>
                  </a:moveTo>
                  <a:lnTo>
                    <a:pt x="10973" y="35613"/>
                  </a:lnTo>
                  <a:lnTo>
                    <a:pt x="9901" y="35613"/>
                  </a:lnTo>
                  <a:lnTo>
                    <a:pt x="9901" y="35091"/>
                  </a:lnTo>
                  <a:close/>
                  <a:moveTo>
                    <a:pt x="6381" y="1"/>
                  </a:moveTo>
                  <a:lnTo>
                    <a:pt x="1" y="5226"/>
                  </a:lnTo>
                  <a:lnTo>
                    <a:pt x="1" y="39546"/>
                  </a:lnTo>
                  <a:lnTo>
                    <a:pt x="12761" y="39546"/>
                  </a:lnTo>
                  <a:lnTo>
                    <a:pt x="12761" y="5226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3962102" y="4523959"/>
              <a:ext cx="337297" cy="629623"/>
            </a:xfrm>
            <a:custGeom>
              <a:avLst/>
              <a:gdLst/>
              <a:ahLst/>
              <a:cxnLst/>
              <a:rect l="l" t="t" r="r" b="b"/>
              <a:pathLst>
                <a:path w="11963" h="22331" extrusionOk="0">
                  <a:moveTo>
                    <a:pt x="4593" y="1458"/>
                  </a:moveTo>
                  <a:lnTo>
                    <a:pt x="4593" y="2008"/>
                  </a:lnTo>
                  <a:lnTo>
                    <a:pt x="3548" y="2008"/>
                  </a:lnTo>
                  <a:lnTo>
                    <a:pt x="3548" y="1458"/>
                  </a:lnTo>
                  <a:close/>
                  <a:moveTo>
                    <a:pt x="7398" y="1458"/>
                  </a:moveTo>
                  <a:lnTo>
                    <a:pt x="7398" y="2008"/>
                  </a:lnTo>
                  <a:lnTo>
                    <a:pt x="6353" y="2008"/>
                  </a:lnTo>
                  <a:lnTo>
                    <a:pt x="6353" y="1458"/>
                  </a:lnTo>
                  <a:close/>
                  <a:moveTo>
                    <a:pt x="10230" y="1458"/>
                  </a:moveTo>
                  <a:lnTo>
                    <a:pt x="10230" y="2008"/>
                  </a:lnTo>
                  <a:lnTo>
                    <a:pt x="9158" y="2008"/>
                  </a:lnTo>
                  <a:lnTo>
                    <a:pt x="9158" y="1458"/>
                  </a:lnTo>
                  <a:close/>
                  <a:moveTo>
                    <a:pt x="4593" y="2998"/>
                  </a:moveTo>
                  <a:lnTo>
                    <a:pt x="4593" y="4016"/>
                  </a:lnTo>
                  <a:lnTo>
                    <a:pt x="3548" y="4016"/>
                  </a:lnTo>
                  <a:lnTo>
                    <a:pt x="3548" y="2998"/>
                  </a:lnTo>
                  <a:close/>
                  <a:moveTo>
                    <a:pt x="7398" y="2998"/>
                  </a:moveTo>
                  <a:lnTo>
                    <a:pt x="7398" y="4016"/>
                  </a:lnTo>
                  <a:lnTo>
                    <a:pt x="6353" y="4016"/>
                  </a:lnTo>
                  <a:lnTo>
                    <a:pt x="6353" y="2998"/>
                  </a:lnTo>
                  <a:close/>
                  <a:moveTo>
                    <a:pt x="10230" y="2998"/>
                  </a:moveTo>
                  <a:lnTo>
                    <a:pt x="10230" y="4016"/>
                  </a:lnTo>
                  <a:lnTo>
                    <a:pt x="9158" y="4016"/>
                  </a:lnTo>
                  <a:lnTo>
                    <a:pt x="9158" y="2998"/>
                  </a:lnTo>
                  <a:close/>
                  <a:moveTo>
                    <a:pt x="4593" y="5033"/>
                  </a:moveTo>
                  <a:lnTo>
                    <a:pt x="4593" y="6051"/>
                  </a:lnTo>
                  <a:lnTo>
                    <a:pt x="3548" y="6051"/>
                  </a:lnTo>
                  <a:lnTo>
                    <a:pt x="3548" y="5033"/>
                  </a:lnTo>
                  <a:close/>
                  <a:moveTo>
                    <a:pt x="7398" y="5033"/>
                  </a:moveTo>
                  <a:lnTo>
                    <a:pt x="7398" y="6051"/>
                  </a:lnTo>
                  <a:lnTo>
                    <a:pt x="6353" y="6051"/>
                  </a:lnTo>
                  <a:lnTo>
                    <a:pt x="6353" y="5033"/>
                  </a:lnTo>
                  <a:close/>
                  <a:moveTo>
                    <a:pt x="10230" y="5033"/>
                  </a:moveTo>
                  <a:lnTo>
                    <a:pt x="10230" y="6051"/>
                  </a:lnTo>
                  <a:lnTo>
                    <a:pt x="9158" y="6051"/>
                  </a:lnTo>
                  <a:lnTo>
                    <a:pt x="9158" y="5033"/>
                  </a:lnTo>
                  <a:close/>
                  <a:moveTo>
                    <a:pt x="4593" y="7068"/>
                  </a:moveTo>
                  <a:lnTo>
                    <a:pt x="4593" y="8058"/>
                  </a:lnTo>
                  <a:lnTo>
                    <a:pt x="3548" y="8058"/>
                  </a:lnTo>
                  <a:lnTo>
                    <a:pt x="3548" y="7068"/>
                  </a:lnTo>
                  <a:close/>
                  <a:moveTo>
                    <a:pt x="7398" y="7068"/>
                  </a:moveTo>
                  <a:lnTo>
                    <a:pt x="7398" y="8058"/>
                  </a:lnTo>
                  <a:lnTo>
                    <a:pt x="6353" y="8058"/>
                  </a:lnTo>
                  <a:lnTo>
                    <a:pt x="6353" y="7068"/>
                  </a:lnTo>
                  <a:close/>
                  <a:moveTo>
                    <a:pt x="10230" y="7068"/>
                  </a:moveTo>
                  <a:lnTo>
                    <a:pt x="10230" y="8058"/>
                  </a:lnTo>
                  <a:lnTo>
                    <a:pt x="9158" y="8058"/>
                  </a:lnTo>
                  <a:lnTo>
                    <a:pt x="9158" y="7068"/>
                  </a:lnTo>
                  <a:close/>
                  <a:moveTo>
                    <a:pt x="4593" y="9076"/>
                  </a:moveTo>
                  <a:lnTo>
                    <a:pt x="4593" y="10093"/>
                  </a:lnTo>
                  <a:lnTo>
                    <a:pt x="3548" y="10093"/>
                  </a:lnTo>
                  <a:lnTo>
                    <a:pt x="3548" y="9076"/>
                  </a:lnTo>
                  <a:close/>
                  <a:moveTo>
                    <a:pt x="7398" y="9076"/>
                  </a:moveTo>
                  <a:lnTo>
                    <a:pt x="7398" y="10093"/>
                  </a:lnTo>
                  <a:lnTo>
                    <a:pt x="6353" y="10093"/>
                  </a:lnTo>
                  <a:lnTo>
                    <a:pt x="6353" y="9076"/>
                  </a:lnTo>
                  <a:close/>
                  <a:moveTo>
                    <a:pt x="10230" y="9076"/>
                  </a:moveTo>
                  <a:lnTo>
                    <a:pt x="10230" y="10093"/>
                  </a:lnTo>
                  <a:lnTo>
                    <a:pt x="9158" y="10093"/>
                  </a:lnTo>
                  <a:lnTo>
                    <a:pt x="9158" y="9076"/>
                  </a:lnTo>
                  <a:close/>
                  <a:moveTo>
                    <a:pt x="4593" y="11111"/>
                  </a:moveTo>
                  <a:lnTo>
                    <a:pt x="4593" y="12128"/>
                  </a:lnTo>
                  <a:lnTo>
                    <a:pt x="3548" y="12128"/>
                  </a:lnTo>
                  <a:lnTo>
                    <a:pt x="3548" y="11111"/>
                  </a:lnTo>
                  <a:close/>
                  <a:moveTo>
                    <a:pt x="7398" y="11111"/>
                  </a:moveTo>
                  <a:lnTo>
                    <a:pt x="7398" y="12128"/>
                  </a:lnTo>
                  <a:lnTo>
                    <a:pt x="6353" y="12128"/>
                  </a:lnTo>
                  <a:lnTo>
                    <a:pt x="6353" y="11111"/>
                  </a:lnTo>
                  <a:close/>
                  <a:moveTo>
                    <a:pt x="10230" y="11111"/>
                  </a:moveTo>
                  <a:lnTo>
                    <a:pt x="10230" y="12128"/>
                  </a:lnTo>
                  <a:lnTo>
                    <a:pt x="9158" y="12128"/>
                  </a:lnTo>
                  <a:lnTo>
                    <a:pt x="9158" y="11111"/>
                  </a:lnTo>
                  <a:close/>
                  <a:moveTo>
                    <a:pt x="4593" y="13118"/>
                  </a:moveTo>
                  <a:lnTo>
                    <a:pt x="4593" y="14136"/>
                  </a:lnTo>
                  <a:lnTo>
                    <a:pt x="3548" y="14136"/>
                  </a:lnTo>
                  <a:lnTo>
                    <a:pt x="3548" y="13118"/>
                  </a:lnTo>
                  <a:close/>
                  <a:moveTo>
                    <a:pt x="7398" y="13118"/>
                  </a:moveTo>
                  <a:lnTo>
                    <a:pt x="7398" y="14136"/>
                  </a:lnTo>
                  <a:lnTo>
                    <a:pt x="6353" y="14136"/>
                  </a:lnTo>
                  <a:lnTo>
                    <a:pt x="6353" y="13118"/>
                  </a:lnTo>
                  <a:close/>
                  <a:moveTo>
                    <a:pt x="10230" y="13118"/>
                  </a:moveTo>
                  <a:lnTo>
                    <a:pt x="10230" y="14136"/>
                  </a:lnTo>
                  <a:lnTo>
                    <a:pt x="9158" y="14136"/>
                  </a:lnTo>
                  <a:lnTo>
                    <a:pt x="9158" y="13118"/>
                  </a:lnTo>
                  <a:close/>
                  <a:moveTo>
                    <a:pt x="4593" y="15153"/>
                  </a:moveTo>
                  <a:lnTo>
                    <a:pt x="4593" y="16171"/>
                  </a:lnTo>
                  <a:lnTo>
                    <a:pt x="3548" y="16171"/>
                  </a:lnTo>
                  <a:lnTo>
                    <a:pt x="3548" y="15153"/>
                  </a:lnTo>
                  <a:close/>
                  <a:moveTo>
                    <a:pt x="7398" y="15153"/>
                  </a:moveTo>
                  <a:lnTo>
                    <a:pt x="7398" y="16171"/>
                  </a:lnTo>
                  <a:lnTo>
                    <a:pt x="6353" y="16171"/>
                  </a:lnTo>
                  <a:lnTo>
                    <a:pt x="6353" y="15153"/>
                  </a:lnTo>
                  <a:close/>
                  <a:moveTo>
                    <a:pt x="10230" y="15153"/>
                  </a:moveTo>
                  <a:lnTo>
                    <a:pt x="10230" y="16171"/>
                  </a:lnTo>
                  <a:lnTo>
                    <a:pt x="9158" y="16171"/>
                  </a:lnTo>
                  <a:lnTo>
                    <a:pt x="9158" y="15153"/>
                  </a:lnTo>
                  <a:close/>
                  <a:moveTo>
                    <a:pt x="4593" y="17188"/>
                  </a:moveTo>
                  <a:lnTo>
                    <a:pt x="4593" y="18178"/>
                  </a:lnTo>
                  <a:lnTo>
                    <a:pt x="3548" y="18178"/>
                  </a:lnTo>
                  <a:lnTo>
                    <a:pt x="3548" y="17188"/>
                  </a:lnTo>
                  <a:close/>
                  <a:moveTo>
                    <a:pt x="7398" y="17188"/>
                  </a:moveTo>
                  <a:lnTo>
                    <a:pt x="7398" y="18178"/>
                  </a:lnTo>
                  <a:lnTo>
                    <a:pt x="6353" y="18178"/>
                  </a:lnTo>
                  <a:lnTo>
                    <a:pt x="6353" y="17188"/>
                  </a:lnTo>
                  <a:close/>
                  <a:moveTo>
                    <a:pt x="10230" y="17188"/>
                  </a:moveTo>
                  <a:lnTo>
                    <a:pt x="10230" y="18178"/>
                  </a:lnTo>
                  <a:lnTo>
                    <a:pt x="9158" y="18178"/>
                  </a:lnTo>
                  <a:lnTo>
                    <a:pt x="9158" y="17188"/>
                  </a:lnTo>
                  <a:close/>
                  <a:moveTo>
                    <a:pt x="4593" y="19196"/>
                  </a:moveTo>
                  <a:lnTo>
                    <a:pt x="4593" y="19718"/>
                  </a:lnTo>
                  <a:lnTo>
                    <a:pt x="3548" y="19718"/>
                  </a:lnTo>
                  <a:lnTo>
                    <a:pt x="3548" y="19196"/>
                  </a:lnTo>
                  <a:close/>
                  <a:moveTo>
                    <a:pt x="7398" y="19196"/>
                  </a:moveTo>
                  <a:lnTo>
                    <a:pt x="7398" y="19718"/>
                  </a:lnTo>
                  <a:lnTo>
                    <a:pt x="6353" y="19718"/>
                  </a:lnTo>
                  <a:lnTo>
                    <a:pt x="6353" y="19196"/>
                  </a:lnTo>
                  <a:close/>
                  <a:moveTo>
                    <a:pt x="10230" y="19196"/>
                  </a:moveTo>
                  <a:lnTo>
                    <a:pt x="10230" y="19718"/>
                  </a:lnTo>
                  <a:lnTo>
                    <a:pt x="9158" y="19718"/>
                  </a:lnTo>
                  <a:lnTo>
                    <a:pt x="9158" y="19196"/>
                  </a:lnTo>
                  <a:close/>
                  <a:moveTo>
                    <a:pt x="0" y="1"/>
                  </a:moveTo>
                  <a:lnTo>
                    <a:pt x="0" y="22331"/>
                  </a:lnTo>
                  <a:lnTo>
                    <a:pt x="11963" y="22331"/>
                  </a:lnTo>
                  <a:lnTo>
                    <a:pt x="11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3318540" y="4420848"/>
              <a:ext cx="295427" cy="732732"/>
            </a:xfrm>
            <a:custGeom>
              <a:avLst/>
              <a:gdLst/>
              <a:ahLst/>
              <a:cxnLst/>
              <a:rect l="l" t="t" r="r" b="b"/>
              <a:pathLst>
                <a:path w="10478" h="25988" extrusionOk="0">
                  <a:moveTo>
                    <a:pt x="2943" y="5830"/>
                  </a:moveTo>
                  <a:lnTo>
                    <a:pt x="2943" y="6353"/>
                  </a:lnTo>
                  <a:lnTo>
                    <a:pt x="1898" y="6353"/>
                  </a:lnTo>
                  <a:lnTo>
                    <a:pt x="1898" y="5830"/>
                  </a:lnTo>
                  <a:close/>
                  <a:moveTo>
                    <a:pt x="5748" y="5830"/>
                  </a:moveTo>
                  <a:lnTo>
                    <a:pt x="5748" y="6353"/>
                  </a:lnTo>
                  <a:lnTo>
                    <a:pt x="4703" y="6353"/>
                  </a:lnTo>
                  <a:lnTo>
                    <a:pt x="4703" y="5830"/>
                  </a:lnTo>
                  <a:close/>
                  <a:moveTo>
                    <a:pt x="8553" y="5830"/>
                  </a:moveTo>
                  <a:lnTo>
                    <a:pt x="8553" y="6353"/>
                  </a:lnTo>
                  <a:lnTo>
                    <a:pt x="7508" y="6353"/>
                  </a:lnTo>
                  <a:lnTo>
                    <a:pt x="7508" y="5830"/>
                  </a:lnTo>
                  <a:close/>
                  <a:moveTo>
                    <a:pt x="2943" y="7370"/>
                  </a:moveTo>
                  <a:lnTo>
                    <a:pt x="2943" y="8388"/>
                  </a:lnTo>
                  <a:lnTo>
                    <a:pt x="1898" y="8388"/>
                  </a:lnTo>
                  <a:lnTo>
                    <a:pt x="1898" y="7370"/>
                  </a:lnTo>
                  <a:close/>
                  <a:moveTo>
                    <a:pt x="5748" y="7370"/>
                  </a:moveTo>
                  <a:lnTo>
                    <a:pt x="5748" y="8388"/>
                  </a:lnTo>
                  <a:lnTo>
                    <a:pt x="4703" y="8388"/>
                  </a:lnTo>
                  <a:lnTo>
                    <a:pt x="4703" y="7370"/>
                  </a:lnTo>
                  <a:close/>
                  <a:moveTo>
                    <a:pt x="8553" y="7370"/>
                  </a:moveTo>
                  <a:lnTo>
                    <a:pt x="8553" y="8388"/>
                  </a:lnTo>
                  <a:lnTo>
                    <a:pt x="7508" y="8388"/>
                  </a:lnTo>
                  <a:lnTo>
                    <a:pt x="7508" y="7370"/>
                  </a:lnTo>
                  <a:close/>
                  <a:moveTo>
                    <a:pt x="2943" y="9378"/>
                  </a:moveTo>
                  <a:lnTo>
                    <a:pt x="2943" y="10395"/>
                  </a:lnTo>
                  <a:lnTo>
                    <a:pt x="1898" y="10395"/>
                  </a:lnTo>
                  <a:lnTo>
                    <a:pt x="1898" y="9378"/>
                  </a:lnTo>
                  <a:close/>
                  <a:moveTo>
                    <a:pt x="5748" y="9378"/>
                  </a:moveTo>
                  <a:lnTo>
                    <a:pt x="5748" y="10395"/>
                  </a:lnTo>
                  <a:lnTo>
                    <a:pt x="4703" y="10395"/>
                  </a:lnTo>
                  <a:lnTo>
                    <a:pt x="4703" y="9378"/>
                  </a:lnTo>
                  <a:close/>
                  <a:moveTo>
                    <a:pt x="8553" y="9378"/>
                  </a:moveTo>
                  <a:lnTo>
                    <a:pt x="8553" y="10395"/>
                  </a:lnTo>
                  <a:lnTo>
                    <a:pt x="7508" y="10395"/>
                  </a:lnTo>
                  <a:lnTo>
                    <a:pt x="7508" y="9378"/>
                  </a:lnTo>
                  <a:close/>
                  <a:moveTo>
                    <a:pt x="2943" y="11413"/>
                  </a:moveTo>
                  <a:lnTo>
                    <a:pt x="2943" y="12430"/>
                  </a:lnTo>
                  <a:lnTo>
                    <a:pt x="1898" y="12430"/>
                  </a:lnTo>
                  <a:lnTo>
                    <a:pt x="1898" y="11413"/>
                  </a:lnTo>
                  <a:close/>
                  <a:moveTo>
                    <a:pt x="5748" y="11413"/>
                  </a:moveTo>
                  <a:lnTo>
                    <a:pt x="5748" y="12430"/>
                  </a:lnTo>
                  <a:lnTo>
                    <a:pt x="4703" y="12430"/>
                  </a:lnTo>
                  <a:lnTo>
                    <a:pt x="4703" y="11413"/>
                  </a:lnTo>
                  <a:close/>
                  <a:moveTo>
                    <a:pt x="8553" y="11413"/>
                  </a:moveTo>
                  <a:lnTo>
                    <a:pt x="8553" y="12430"/>
                  </a:lnTo>
                  <a:lnTo>
                    <a:pt x="7508" y="12430"/>
                  </a:lnTo>
                  <a:lnTo>
                    <a:pt x="7508" y="11413"/>
                  </a:lnTo>
                  <a:close/>
                  <a:moveTo>
                    <a:pt x="2943" y="13448"/>
                  </a:moveTo>
                  <a:lnTo>
                    <a:pt x="2943" y="14438"/>
                  </a:lnTo>
                  <a:lnTo>
                    <a:pt x="1898" y="14438"/>
                  </a:lnTo>
                  <a:lnTo>
                    <a:pt x="1898" y="13448"/>
                  </a:lnTo>
                  <a:close/>
                  <a:moveTo>
                    <a:pt x="5748" y="13448"/>
                  </a:moveTo>
                  <a:lnTo>
                    <a:pt x="5748" y="14438"/>
                  </a:lnTo>
                  <a:lnTo>
                    <a:pt x="4703" y="14438"/>
                  </a:lnTo>
                  <a:lnTo>
                    <a:pt x="4703" y="13448"/>
                  </a:lnTo>
                  <a:close/>
                  <a:moveTo>
                    <a:pt x="8553" y="13448"/>
                  </a:moveTo>
                  <a:lnTo>
                    <a:pt x="8553" y="14438"/>
                  </a:lnTo>
                  <a:lnTo>
                    <a:pt x="7508" y="14438"/>
                  </a:lnTo>
                  <a:lnTo>
                    <a:pt x="7508" y="13448"/>
                  </a:lnTo>
                  <a:close/>
                  <a:moveTo>
                    <a:pt x="2943" y="15455"/>
                  </a:moveTo>
                  <a:lnTo>
                    <a:pt x="2943" y="16473"/>
                  </a:lnTo>
                  <a:lnTo>
                    <a:pt x="1898" y="16473"/>
                  </a:lnTo>
                  <a:lnTo>
                    <a:pt x="1898" y="15455"/>
                  </a:lnTo>
                  <a:close/>
                  <a:moveTo>
                    <a:pt x="5748" y="15455"/>
                  </a:moveTo>
                  <a:lnTo>
                    <a:pt x="5748" y="16473"/>
                  </a:lnTo>
                  <a:lnTo>
                    <a:pt x="4703" y="16473"/>
                  </a:lnTo>
                  <a:lnTo>
                    <a:pt x="4703" y="15455"/>
                  </a:lnTo>
                  <a:close/>
                  <a:moveTo>
                    <a:pt x="8553" y="15455"/>
                  </a:moveTo>
                  <a:lnTo>
                    <a:pt x="8553" y="16473"/>
                  </a:lnTo>
                  <a:lnTo>
                    <a:pt x="7508" y="16473"/>
                  </a:lnTo>
                  <a:lnTo>
                    <a:pt x="7508" y="15455"/>
                  </a:lnTo>
                  <a:close/>
                  <a:moveTo>
                    <a:pt x="2943" y="17490"/>
                  </a:moveTo>
                  <a:lnTo>
                    <a:pt x="2943" y="18508"/>
                  </a:lnTo>
                  <a:lnTo>
                    <a:pt x="1898" y="18508"/>
                  </a:lnTo>
                  <a:lnTo>
                    <a:pt x="1898" y="17490"/>
                  </a:lnTo>
                  <a:close/>
                  <a:moveTo>
                    <a:pt x="5748" y="17490"/>
                  </a:moveTo>
                  <a:lnTo>
                    <a:pt x="5748" y="18508"/>
                  </a:lnTo>
                  <a:lnTo>
                    <a:pt x="4703" y="18508"/>
                  </a:lnTo>
                  <a:lnTo>
                    <a:pt x="4703" y="17490"/>
                  </a:lnTo>
                  <a:close/>
                  <a:moveTo>
                    <a:pt x="8553" y="17490"/>
                  </a:moveTo>
                  <a:lnTo>
                    <a:pt x="8553" y="18508"/>
                  </a:lnTo>
                  <a:lnTo>
                    <a:pt x="7508" y="18508"/>
                  </a:lnTo>
                  <a:lnTo>
                    <a:pt x="7508" y="17490"/>
                  </a:lnTo>
                  <a:close/>
                  <a:moveTo>
                    <a:pt x="2943" y="19498"/>
                  </a:moveTo>
                  <a:lnTo>
                    <a:pt x="2943" y="20515"/>
                  </a:lnTo>
                  <a:lnTo>
                    <a:pt x="1898" y="20515"/>
                  </a:lnTo>
                  <a:lnTo>
                    <a:pt x="1898" y="19498"/>
                  </a:lnTo>
                  <a:close/>
                  <a:moveTo>
                    <a:pt x="5748" y="19498"/>
                  </a:moveTo>
                  <a:lnTo>
                    <a:pt x="5748" y="20515"/>
                  </a:lnTo>
                  <a:lnTo>
                    <a:pt x="4703" y="20515"/>
                  </a:lnTo>
                  <a:lnTo>
                    <a:pt x="4703" y="19498"/>
                  </a:lnTo>
                  <a:close/>
                  <a:moveTo>
                    <a:pt x="8553" y="19498"/>
                  </a:moveTo>
                  <a:lnTo>
                    <a:pt x="8553" y="20515"/>
                  </a:lnTo>
                  <a:lnTo>
                    <a:pt x="7508" y="20515"/>
                  </a:lnTo>
                  <a:lnTo>
                    <a:pt x="7508" y="19498"/>
                  </a:lnTo>
                  <a:close/>
                  <a:moveTo>
                    <a:pt x="2943" y="21533"/>
                  </a:moveTo>
                  <a:lnTo>
                    <a:pt x="2943" y="22550"/>
                  </a:lnTo>
                  <a:lnTo>
                    <a:pt x="1898" y="22550"/>
                  </a:lnTo>
                  <a:lnTo>
                    <a:pt x="1898" y="21533"/>
                  </a:lnTo>
                  <a:close/>
                  <a:moveTo>
                    <a:pt x="5748" y="21533"/>
                  </a:moveTo>
                  <a:lnTo>
                    <a:pt x="5748" y="22550"/>
                  </a:lnTo>
                  <a:lnTo>
                    <a:pt x="4703" y="22550"/>
                  </a:lnTo>
                  <a:lnTo>
                    <a:pt x="4703" y="21533"/>
                  </a:lnTo>
                  <a:close/>
                  <a:moveTo>
                    <a:pt x="8553" y="21533"/>
                  </a:moveTo>
                  <a:lnTo>
                    <a:pt x="8553" y="22550"/>
                  </a:lnTo>
                  <a:lnTo>
                    <a:pt x="7508" y="22550"/>
                  </a:lnTo>
                  <a:lnTo>
                    <a:pt x="7508" y="21533"/>
                  </a:lnTo>
                  <a:close/>
                  <a:moveTo>
                    <a:pt x="2943" y="23568"/>
                  </a:moveTo>
                  <a:lnTo>
                    <a:pt x="2943" y="24090"/>
                  </a:lnTo>
                  <a:lnTo>
                    <a:pt x="1898" y="24090"/>
                  </a:lnTo>
                  <a:lnTo>
                    <a:pt x="1898" y="23568"/>
                  </a:lnTo>
                  <a:close/>
                  <a:moveTo>
                    <a:pt x="5748" y="23568"/>
                  </a:moveTo>
                  <a:lnTo>
                    <a:pt x="5748" y="24090"/>
                  </a:lnTo>
                  <a:lnTo>
                    <a:pt x="4703" y="24090"/>
                  </a:lnTo>
                  <a:lnTo>
                    <a:pt x="4703" y="23568"/>
                  </a:lnTo>
                  <a:close/>
                  <a:moveTo>
                    <a:pt x="8553" y="23568"/>
                  </a:moveTo>
                  <a:lnTo>
                    <a:pt x="8553" y="24090"/>
                  </a:lnTo>
                  <a:lnTo>
                    <a:pt x="7508" y="24090"/>
                  </a:lnTo>
                  <a:lnTo>
                    <a:pt x="7508" y="23568"/>
                  </a:lnTo>
                  <a:close/>
                  <a:moveTo>
                    <a:pt x="0" y="0"/>
                  </a:moveTo>
                  <a:lnTo>
                    <a:pt x="0" y="25988"/>
                  </a:lnTo>
                  <a:lnTo>
                    <a:pt x="10478" y="25988"/>
                  </a:lnTo>
                  <a:lnTo>
                    <a:pt x="104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>
            <a:spLocks noGrp="1"/>
          </p:cNvSpPr>
          <p:nvPr>
            <p:ph type="title"/>
          </p:nvPr>
        </p:nvSpPr>
        <p:spPr>
          <a:xfrm>
            <a:off x="3362300" y="2948324"/>
            <a:ext cx="50721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subTitle" idx="1"/>
          </p:nvPr>
        </p:nvSpPr>
        <p:spPr>
          <a:xfrm>
            <a:off x="3362300" y="1775775"/>
            <a:ext cx="5072100" cy="12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5" name="Google Shape;145;p16"/>
          <p:cNvSpPr/>
          <p:nvPr/>
        </p:nvSpPr>
        <p:spPr>
          <a:xfrm rot="5400000" flipH="1">
            <a:off x="-793885" y="-528235"/>
            <a:ext cx="2520452" cy="1677172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/>
          <p:nvPr/>
        </p:nvSpPr>
        <p:spPr>
          <a:xfrm rot="3125558">
            <a:off x="5111225" y="3439079"/>
            <a:ext cx="4089584" cy="4237517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6"/>
          <p:cNvSpPr/>
          <p:nvPr/>
        </p:nvSpPr>
        <p:spPr>
          <a:xfrm rot="-6948736">
            <a:off x="4977909" y="-2380960"/>
            <a:ext cx="4089358" cy="4237283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6"/>
          <p:cNvSpPr/>
          <p:nvPr/>
        </p:nvSpPr>
        <p:spPr>
          <a:xfrm rot="6390787">
            <a:off x="-989681" y="3496923"/>
            <a:ext cx="2488851" cy="2578880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2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Char char="●"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7" r:id="rId5"/>
    <p:sldLayoutId id="2147483658" r:id="rId6"/>
    <p:sldLayoutId id="2147483659" r:id="rId7"/>
    <p:sldLayoutId id="2147483660" r:id="rId8"/>
    <p:sldLayoutId id="2147483662" r:id="rId9"/>
    <p:sldLayoutId id="2147483663" r:id="rId10"/>
    <p:sldLayoutId id="2147483664" r:id="rId11"/>
    <p:sldLayoutId id="2147483669" r:id="rId12"/>
    <p:sldLayoutId id="2147483670" r:id="rId13"/>
    <p:sldLayoutId id="2147483674" r:id="rId14"/>
    <p:sldLayoutId id="2147483678" r:id="rId15"/>
    <p:sldLayoutId id="2147483681" r:id="rId16"/>
    <p:sldLayoutId id="2147483682" r:id="rId17"/>
    <p:sldLayoutId id="2147483683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0000"/>
                <a:lumOff val="80000"/>
              </a:schemeClr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4"/>
          <p:cNvSpPr txBox="1">
            <a:spLocks noGrp="1"/>
          </p:cNvSpPr>
          <p:nvPr>
            <p:ph type="ctrTitle"/>
          </p:nvPr>
        </p:nvSpPr>
        <p:spPr>
          <a:xfrm>
            <a:off x="709600" y="1327638"/>
            <a:ext cx="4815600" cy="18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819FD6"/>
                </a:solidFill>
                <a:latin typeface="Montserrat"/>
                <a:ea typeface="Montserrat"/>
                <a:cs typeface="Montserrat"/>
                <a:sym typeface="Montserrat"/>
              </a:rPr>
              <a:t>Wind, Are You In?</a:t>
            </a:r>
            <a:endParaRPr dirty="0">
              <a:solidFill>
                <a:srgbClr val="819FD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57" name="Google Shape;357;p44"/>
          <p:cNvGrpSpPr/>
          <p:nvPr/>
        </p:nvGrpSpPr>
        <p:grpSpPr>
          <a:xfrm>
            <a:off x="5181600" y="228594"/>
            <a:ext cx="4038687" cy="5095246"/>
            <a:chOff x="5111150" y="228594"/>
            <a:chExt cx="4032937" cy="5150220"/>
          </a:xfrm>
          <a:solidFill>
            <a:schemeClr val="bg2">
              <a:lumMod val="40000"/>
              <a:lumOff val="60000"/>
            </a:schemeClr>
          </a:solidFill>
        </p:grpSpPr>
        <p:sp>
          <p:nvSpPr>
            <p:cNvPr id="358" name="Google Shape;358;p44"/>
            <p:cNvSpPr/>
            <p:nvPr/>
          </p:nvSpPr>
          <p:spPr>
            <a:xfrm>
              <a:off x="6973358" y="2364726"/>
              <a:ext cx="2170729" cy="1444458"/>
            </a:xfrm>
            <a:custGeom>
              <a:avLst/>
              <a:gdLst/>
              <a:ahLst/>
              <a:cxnLst/>
              <a:rect l="l" t="t" r="r" b="b"/>
              <a:pathLst>
                <a:path w="82971" h="55211" extrusionOk="0">
                  <a:moveTo>
                    <a:pt x="50837" y="1"/>
                  </a:moveTo>
                  <a:lnTo>
                    <a:pt x="50186" y="32"/>
                  </a:lnTo>
                  <a:lnTo>
                    <a:pt x="49504" y="94"/>
                  </a:lnTo>
                  <a:lnTo>
                    <a:pt x="48852" y="156"/>
                  </a:lnTo>
                  <a:lnTo>
                    <a:pt x="48201" y="280"/>
                  </a:lnTo>
                  <a:lnTo>
                    <a:pt x="47550" y="435"/>
                  </a:lnTo>
                  <a:lnTo>
                    <a:pt x="46929" y="590"/>
                  </a:lnTo>
                  <a:lnTo>
                    <a:pt x="46278" y="776"/>
                  </a:lnTo>
                  <a:lnTo>
                    <a:pt x="45658" y="1025"/>
                  </a:lnTo>
                  <a:lnTo>
                    <a:pt x="45068" y="1273"/>
                  </a:lnTo>
                  <a:lnTo>
                    <a:pt x="44448" y="1583"/>
                  </a:lnTo>
                  <a:lnTo>
                    <a:pt x="43859" y="1893"/>
                  </a:lnTo>
                  <a:lnTo>
                    <a:pt x="43300" y="2234"/>
                  </a:lnTo>
                  <a:lnTo>
                    <a:pt x="42742" y="2606"/>
                  </a:lnTo>
                  <a:lnTo>
                    <a:pt x="42215" y="3010"/>
                  </a:lnTo>
                  <a:lnTo>
                    <a:pt x="41718" y="3444"/>
                  </a:lnTo>
                  <a:lnTo>
                    <a:pt x="41222" y="3878"/>
                  </a:lnTo>
                  <a:lnTo>
                    <a:pt x="40757" y="4343"/>
                  </a:lnTo>
                  <a:lnTo>
                    <a:pt x="40323" y="4840"/>
                  </a:lnTo>
                  <a:lnTo>
                    <a:pt x="39888" y="5367"/>
                  </a:lnTo>
                  <a:lnTo>
                    <a:pt x="39485" y="5894"/>
                  </a:lnTo>
                  <a:lnTo>
                    <a:pt x="39113" y="6421"/>
                  </a:lnTo>
                  <a:lnTo>
                    <a:pt x="38741" y="6980"/>
                  </a:lnTo>
                  <a:lnTo>
                    <a:pt x="38400" y="7569"/>
                  </a:lnTo>
                  <a:lnTo>
                    <a:pt x="38090" y="8158"/>
                  </a:lnTo>
                  <a:lnTo>
                    <a:pt x="37810" y="8748"/>
                  </a:lnTo>
                  <a:lnTo>
                    <a:pt x="37562" y="9368"/>
                  </a:lnTo>
                  <a:lnTo>
                    <a:pt x="37314" y="9988"/>
                  </a:lnTo>
                  <a:lnTo>
                    <a:pt x="37097" y="10609"/>
                  </a:lnTo>
                  <a:lnTo>
                    <a:pt x="36911" y="11260"/>
                  </a:lnTo>
                  <a:lnTo>
                    <a:pt x="36756" y="11911"/>
                  </a:lnTo>
                  <a:lnTo>
                    <a:pt x="36632" y="12563"/>
                  </a:lnTo>
                  <a:lnTo>
                    <a:pt x="36539" y="13214"/>
                  </a:lnTo>
                  <a:lnTo>
                    <a:pt x="36446" y="13866"/>
                  </a:lnTo>
                  <a:lnTo>
                    <a:pt x="36415" y="14548"/>
                  </a:lnTo>
                  <a:lnTo>
                    <a:pt x="36384" y="15199"/>
                  </a:lnTo>
                  <a:lnTo>
                    <a:pt x="36384" y="15851"/>
                  </a:lnTo>
                  <a:lnTo>
                    <a:pt x="36446" y="16533"/>
                  </a:lnTo>
                  <a:lnTo>
                    <a:pt x="36508" y="17184"/>
                  </a:lnTo>
                  <a:lnTo>
                    <a:pt x="36601" y="17836"/>
                  </a:lnTo>
                  <a:lnTo>
                    <a:pt x="36756" y="18487"/>
                  </a:lnTo>
                  <a:lnTo>
                    <a:pt x="36911" y="19138"/>
                  </a:lnTo>
                  <a:lnTo>
                    <a:pt x="37097" y="19759"/>
                  </a:lnTo>
                  <a:lnTo>
                    <a:pt x="35639" y="19604"/>
                  </a:lnTo>
                  <a:lnTo>
                    <a:pt x="34119" y="19449"/>
                  </a:lnTo>
                  <a:lnTo>
                    <a:pt x="32631" y="19324"/>
                  </a:lnTo>
                  <a:lnTo>
                    <a:pt x="31142" y="19262"/>
                  </a:lnTo>
                  <a:lnTo>
                    <a:pt x="29653" y="19231"/>
                  </a:lnTo>
                  <a:lnTo>
                    <a:pt x="28909" y="19231"/>
                  </a:lnTo>
                  <a:lnTo>
                    <a:pt x="28164" y="19293"/>
                  </a:lnTo>
                  <a:lnTo>
                    <a:pt x="27420" y="19324"/>
                  </a:lnTo>
                  <a:lnTo>
                    <a:pt x="26675" y="19418"/>
                  </a:lnTo>
                  <a:lnTo>
                    <a:pt x="25962" y="19511"/>
                  </a:lnTo>
                  <a:lnTo>
                    <a:pt x="25218" y="19666"/>
                  </a:lnTo>
                  <a:lnTo>
                    <a:pt x="24473" y="19821"/>
                  </a:lnTo>
                  <a:lnTo>
                    <a:pt x="23760" y="20007"/>
                  </a:lnTo>
                  <a:lnTo>
                    <a:pt x="23046" y="20224"/>
                  </a:lnTo>
                  <a:lnTo>
                    <a:pt x="22333" y="20503"/>
                  </a:lnTo>
                  <a:lnTo>
                    <a:pt x="21651" y="20782"/>
                  </a:lnTo>
                  <a:lnTo>
                    <a:pt x="20968" y="21123"/>
                  </a:lnTo>
                  <a:lnTo>
                    <a:pt x="20317" y="21496"/>
                  </a:lnTo>
                  <a:lnTo>
                    <a:pt x="19666" y="21868"/>
                  </a:lnTo>
                  <a:lnTo>
                    <a:pt x="19076" y="22302"/>
                  </a:lnTo>
                  <a:lnTo>
                    <a:pt x="18487" y="22767"/>
                  </a:lnTo>
                  <a:lnTo>
                    <a:pt x="17929" y="23264"/>
                  </a:lnTo>
                  <a:lnTo>
                    <a:pt x="17401" y="23791"/>
                  </a:lnTo>
                  <a:lnTo>
                    <a:pt x="16936" y="24349"/>
                  </a:lnTo>
                  <a:lnTo>
                    <a:pt x="16502" y="24939"/>
                  </a:lnTo>
                  <a:lnTo>
                    <a:pt x="16099" y="25559"/>
                  </a:lnTo>
                  <a:lnTo>
                    <a:pt x="15757" y="26210"/>
                  </a:lnTo>
                  <a:lnTo>
                    <a:pt x="15540" y="26675"/>
                  </a:lnTo>
                  <a:lnTo>
                    <a:pt x="15354" y="27203"/>
                  </a:lnTo>
                  <a:lnTo>
                    <a:pt x="15199" y="27730"/>
                  </a:lnTo>
                  <a:lnTo>
                    <a:pt x="15075" y="28319"/>
                  </a:lnTo>
                  <a:lnTo>
                    <a:pt x="14951" y="28909"/>
                  </a:lnTo>
                  <a:lnTo>
                    <a:pt x="14858" y="29498"/>
                  </a:lnTo>
                  <a:lnTo>
                    <a:pt x="14796" y="30149"/>
                  </a:lnTo>
                  <a:lnTo>
                    <a:pt x="14734" y="30770"/>
                  </a:lnTo>
                  <a:lnTo>
                    <a:pt x="14672" y="32103"/>
                  </a:lnTo>
                  <a:lnTo>
                    <a:pt x="14672" y="33437"/>
                  </a:lnTo>
                  <a:lnTo>
                    <a:pt x="14734" y="34771"/>
                  </a:lnTo>
                  <a:lnTo>
                    <a:pt x="14827" y="36074"/>
                  </a:lnTo>
                  <a:lnTo>
                    <a:pt x="14920" y="37314"/>
                  </a:lnTo>
                  <a:lnTo>
                    <a:pt x="15075" y="38493"/>
                  </a:lnTo>
                  <a:lnTo>
                    <a:pt x="15354" y="40447"/>
                  </a:lnTo>
                  <a:lnTo>
                    <a:pt x="15571" y="41781"/>
                  </a:lnTo>
                  <a:lnTo>
                    <a:pt x="15664" y="42277"/>
                  </a:lnTo>
                  <a:lnTo>
                    <a:pt x="14858" y="42122"/>
                  </a:lnTo>
                  <a:lnTo>
                    <a:pt x="14051" y="42029"/>
                  </a:lnTo>
                  <a:lnTo>
                    <a:pt x="13245" y="41936"/>
                  </a:lnTo>
                  <a:lnTo>
                    <a:pt x="12439" y="41905"/>
                  </a:lnTo>
                  <a:lnTo>
                    <a:pt x="11632" y="41905"/>
                  </a:lnTo>
                  <a:lnTo>
                    <a:pt x="10826" y="41936"/>
                  </a:lnTo>
                  <a:lnTo>
                    <a:pt x="10019" y="41998"/>
                  </a:lnTo>
                  <a:lnTo>
                    <a:pt x="9213" y="42122"/>
                  </a:lnTo>
                  <a:lnTo>
                    <a:pt x="8437" y="42277"/>
                  </a:lnTo>
                  <a:lnTo>
                    <a:pt x="7662" y="42494"/>
                  </a:lnTo>
                  <a:lnTo>
                    <a:pt x="6887" y="42742"/>
                  </a:lnTo>
                  <a:lnTo>
                    <a:pt x="6142" y="43021"/>
                  </a:lnTo>
                  <a:lnTo>
                    <a:pt x="5429" y="43363"/>
                  </a:lnTo>
                  <a:lnTo>
                    <a:pt x="4746" y="43735"/>
                  </a:lnTo>
                  <a:lnTo>
                    <a:pt x="4064" y="44169"/>
                  </a:lnTo>
                  <a:lnTo>
                    <a:pt x="3444" y="44665"/>
                  </a:lnTo>
                  <a:lnTo>
                    <a:pt x="3134" y="44913"/>
                  </a:lnTo>
                  <a:lnTo>
                    <a:pt x="2854" y="45193"/>
                  </a:lnTo>
                  <a:lnTo>
                    <a:pt x="2327" y="45782"/>
                  </a:lnTo>
                  <a:lnTo>
                    <a:pt x="1831" y="46402"/>
                  </a:lnTo>
                  <a:lnTo>
                    <a:pt x="1428" y="47085"/>
                  </a:lnTo>
                  <a:lnTo>
                    <a:pt x="1055" y="47767"/>
                  </a:lnTo>
                  <a:lnTo>
                    <a:pt x="745" y="48480"/>
                  </a:lnTo>
                  <a:lnTo>
                    <a:pt x="497" y="49194"/>
                  </a:lnTo>
                  <a:lnTo>
                    <a:pt x="311" y="49907"/>
                  </a:lnTo>
                  <a:lnTo>
                    <a:pt x="156" y="50652"/>
                  </a:lnTo>
                  <a:lnTo>
                    <a:pt x="63" y="51365"/>
                  </a:lnTo>
                  <a:lnTo>
                    <a:pt x="1" y="52078"/>
                  </a:lnTo>
                  <a:lnTo>
                    <a:pt x="1" y="52761"/>
                  </a:lnTo>
                  <a:lnTo>
                    <a:pt x="32" y="53412"/>
                  </a:lnTo>
                  <a:lnTo>
                    <a:pt x="125" y="54032"/>
                  </a:lnTo>
                  <a:lnTo>
                    <a:pt x="280" y="54622"/>
                  </a:lnTo>
                  <a:lnTo>
                    <a:pt x="466" y="55149"/>
                  </a:lnTo>
                  <a:lnTo>
                    <a:pt x="82537" y="55211"/>
                  </a:lnTo>
                  <a:lnTo>
                    <a:pt x="82909" y="10702"/>
                  </a:lnTo>
                  <a:lnTo>
                    <a:pt x="82940" y="10423"/>
                  </a:lnTo>
                  <a:lnTo>
                    <a:pt x="82971" y="9709"/>
                  </a:lnTo>
                  <a:lnTo>
                    <a:pt x="82940" y="8686"/>
                  </a:lnTo>
                  <a:lnTo>
                    <a:pt x="82909" y="8065"/>
                  </a:lnTo>
                  <a:lnTo>
                    <a:pt x="82847" y="7414"/>
                  </a:lnTo>
                  <a:lnTo>
                    <a:pt x="82754" y="6732"/>
                  </a:lnTo>
                  <a:lnTo>
                    <a:pt x="82630" y="6018"/>
                  </a:lnTo>
                  <a:lnTo>
                    <a:pt x="82444" y="5336"/>
                  </a:lnTo>
                  <a:lnTo>
                    <a:pt x="82226" y="4654"/>
                  </a:lnTo>
                  <a:lnTo>
                    <a:pt x="81947" y="4002"/>
                  </a:lnTo>
                  <a:lnTo>
                    <a:pt x="81792" y="3692"/>
                  </a:lnTo>
                  <a:lnTo>
                    <a:pt x="81637" y="3413"/>
                  </a:lnTo>
                  <a:lnTo>
                    <a:pt x="81451" y="3103"/>
                  </a:lnTo>
                  <a:lnTo>
                    <a:pt x="81234" y="2855"/>
                  </a:lnTo>
                  <a:lnTo>
                    <a:pt x="81017" y="2606"/>
                  </a:lnTo>
                  <a:lnTo>
                    <a:pt x="80769" y="2358"/>
                  </a:lnTo>
                  <a:lnTo>
                    <a:pt x="80272" y="1955"/>
                  </a:lnTo>
                  <a:lnTo>
                    <a:pt x="79745" y="1583"/>
                  </a:lnTo>
                  <a:lnTo>
                    <a:pt x="79187" y="1242"/>
                  </a:lnTo>
                  <a:lnTo>
                    <a:pt x="78597" y="962"/>
                  </a:lnTo>
                  <a:lnTo>
                    <a:pt x="77977" y="714"/>
                  </a:lnTo>
                  <a:lnTo>
                    <a:pt x="77357" y="497"/>
                  </a:lnTo>
                  <a:lnTo>
                    <a:pt x="76736" y="342"/>
                  </a:lnTo>
                  <a:lnTo>
                    <a:pt x="76085" y="218"/>
                  </a:lnTo>
                  <a:lnTo>
                    <a:pt x="75434" y="156"/>
                  </a:lnTo>
                  <a:lnTo>
                    <a:pt x="74782" y="125"/>
                  </a:lnTo>
                  <a:lnTo>
                    <a:pt x="74100" y="125"/>
                  </a:lnTo>
                  <a:lnTo>
                    <a:pt x="73449" y="156"/>
                  </a:lnTo>
                  <a:lnTo>
                    <a:pt x="72797" y="249"/>
                  </a:lnTo>
                  <a:lnTo>
                    <a:pt x="72146" y="373"/>
                  </a:lnTo>
                  <a:lnTo>
                    <a:pt x="71495" y="559"/>
                  </a:lnTo>
                  <a:lnTo>
                    <a:pt x="70874" y="745"/>
                  </a:lnTo>
                  <a:lnTo>
                    <a:pt x="70347" y="962"/>
                  </a:lnTo>
                  <a:lnTo>
                    <a:pt x="69851" y="1211"/>
                  </a:lnTo>
                  <a:lnTo>
                    <a:pt x="69323" y="1459"/>
                  </a:lnTo>
                  <a:lnTo>
                    <a:pt x="68827" y="1738"/>
                  </a:lnTo>
                  <a:lnTo>
                    <a:pt x="68362" y="2048"/>
                  </a:lnTo>
                  <a:lnTo>
                    <a:pt x="67897" y="2358"/>
                  </a:lnTo>
                  <a:lnTo>
                    <a:pt x="66966" y="3041"/>
                  </a:lnTo>
                  <a:lnTo>
                    <a:pt x="66067" y="3754"/>
                  </a:lnTo>
                  <a:lnTo>
                    <a:pt x="65229" y="4529"/>
                  </a:lnTo>
                  <a:lnTo>
                    <a:pt x="64361" y="5305"/>
                  </a:lnTo>
                  <a:lnTo>
                    <a:pt x="63554" y="6111"/>
                  </a:lnTo>
                  <a:lnTo>
                    <a:pt x="63151" y="5584"/>
                  </a:lnTo>
                  <a:lnTo>
                    <a:pt x="62717" y="5057"/>
                  </a:lnTo>
                  <a:lnTo>
                    <a:pt x="62252" y="4591"/>
                  </a:lnTo>
                  <a:lnTo>
                    <a:pt x="61786" y="4126"/>
                  </a:lnTo>
                  <a:lnTo>
                    <a:pt x="61290" y="3692"/>
                  </a:lnTo>
                  <a:lnTo>
                    <a:pt x="60763" y="3258"/>
                  </a:lnTo>
                  <a:lnTo>
                    <a:pt x="60236" y="2855"/>
                  </a:lnTo>
                  <a:lnTo>
                    <a:pt x="59677" y="2513"/>
                  </a:lnTo>
                  <a:lnTo>
                    <a:pt x="59119" y="2141"/>
                  </a:lnTo>
                  <a:lnTo>
                    <a:pt x="58530" y="1831"/>
                  </a:lnTo>
                  <a:lnTo>
                    <a:pt x="57940" y="1552"/>
                  </a:lnTo>
                  <a:lnTo>
                    <a:pt x="57320" y="1273"/>
                  </a:lnTo>
                  <a:lnTo>
                    <a:pt x="56700" y="1025"/>
                  </a:lnTo>
                  <a:lnTo>
                    <a:pt x="56079" y="807"/>
                  </a:lnTo>
                  <a:lnTo>
                    <a:pt x="55459" y="621"/>
                  </a:lnTo>
                  <a:lnTo>
                    <a:pt x="54808" y="435"/>
                  </a:lnTo>
                  <a:lnTo>
                    <a:pt x="54156" y="311"/>
                  </a:lnTo>
                  <a:lnTo>
                    <a:pt x="53505" y="187"/>
                  </a:lnTo>
                  <a:lnTo>
                    <a:pt x="52822" y="94"/>
                  </a:lnTo>
                  <a:lnTo>
                    <a:pt x="52171" y="32"/>
                  </a:lnTo>
                  <a:lnTo>
                    <a:pt x="5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4"/>
            <p:cNvSpPr/>
            <p:nvPr/>
          </p:nvSpPr>
          <p:spPr>
            <a:xfrm>
              <a:off x="6080924" y="3615701"/>
              <a:ext cx="267847" cy="618257"/>
            </a:xfrm>
            <a:custGeom>
              <a:avLst/>
              <a:gdLst/>
              <a:ahLst/>
              <a:cxnLst/>
              <a:rect l="l" t="t" r="r" b="b"/>
              <a:pathLst>
                <a:path w="7108" h="16407" extrusionOk="0">
                  <a:moveTo>
                    <a:pt x="2060" y="1993"/>
                  </a:moveTo>
                  <a:lnTo>
                    <a:pt x="2060" y="2989"/>
                  </a:lnTo>
                  <a:lnTo>
                    <a:pt x="997" y="2989"/>
                  </a:lnTo>
                  <a:lnTo>
                    <a:pt x="997" y="1993"/>
                  </a:lnTo>
                  <a:close/>
                  <a:moveTo>
                    <a:pt x="4119" y="1993"/>
                  </a:moveTo>
                  <a:lnTo>
                    <a:pt x="4119" y="2989"/>
                  </a:lnTo>
                  <a:lnTo>
                    <a:pt x="3056" y="2989"/>
                  </a:lnTo>
                  <a:lnTo>
                    <a:pt x="3056" y="1993"/>
                  </a:lnTo>
                  <a:close/>
                  <a:moveTo>
                    <a:pt x="6244" y="1993"/>
                  </a:moveTo>
                  <a:lnTo>
                    <a:pt x="6244" y="2989"/>
                  </a:lnTo>
                  <a:lnTo>
                    <a:pt x="5181" y="2989"/>
                  </a:lnTo>
                  <a:lnTo>
                    <a:pt x="5181" y="1993"/>
                  </a:lnTo>
                  <a:close/>
                  <a:moveTo>
                    <a:pt x="2060" y="3986"/>
                  </a:moveTo>
                  <a:lnTo>
                    <a:pt x="2060" y="5048"/>
                  </a:lnTo>
                  <a:lnTo>
                    <a:pt x="997" y="5048"/>
                  </a:lnTo>
                  <a:lnTo>
                    <a:pt x="997" y="3986"/>
                  </a:lnTo>
                  <a:close/>
                  <a:moveTo>
                    <a:pt x="4119" y="3986"/>
                  </a:moveTo>
                  <a:lnTo>
                    <a:pt x="4119" y="5048"/>
                  </a:lnTo>
                  <a:lnTo>
                    <a:pt x="3056" y="5048"/>
                  </a:lnTo>
                  <a:lnTo>
                    <a:pt x="3056" y="3986"/>
                  </a:lnTo>
                  <a:close/>
                  <a:moveTo>
                    <a:pt x="6244" y="3986"/>
                  </a:moveTo>
                  <a:lnTo>
                    <a:pt x="6244" y="5048"/>
                  </a:lnTo>
                  <a:lnTo>
                    <a:pt x="5181" y="5048"/>
                  </a:lnTo>
                  <a:lnTo>
                    <a:pt x="5181" y="3986"/>
                  </a:lnTo>
                  <a:close/>
                  <a:moveTo>
                    <a:pt x="2060" y="6045"/>
                  </a:moveTo>
                  <a:lnTo>
                    <a:pt x="2060" y="7041"/>
                  </a:lnTo>
                  <a:lnTo>
                    <a:pt x="997" y="7041"/>
                  </a:lnTo>
                  <a:lnTo>
                    <a:pt x="997" y="6045"/>
                  </a:lnTo>
                  <a:close/>
                  <a:moveTo>
                    <a:pt x="4119" y="6045"/>
                  </a:moveTo>
                  <a:lnTo>
                    <a:pt x="4119" y="7041"/>
                  </a:lnTo>
                  <a:lnTo>
                    <a:pt x="3056" y="7041"/>
                  </a:lnTo>
                  <a:lnTo>
                    <a:pt x="3056" y="6045"/>
                  </a:lnTo>
                  <a:close/>
                  <a:moveTo>
                    <a:pt x="6244" y="6045"/>
                  </a:moveTo>
                  <a:lnTo>
                    <a:pt x="6244" y="7041"/>
                  </a:lnTo>
                  <a:lnTo>
                    <a:pt x="5181" y="7041"/>
                  </a:lnTo>
                  <a:lnTo>
                    <a:pt x="5181" y="6045"/>
                  </a:lnTo>
                  <a:close/>
                  <a:moveTo>
                    <a:pt x="2060" y="8037"/>
                  </a:moveTo>
                  <a:lnTo>
                    <a:pt x="2060" y="9100"/>
                  </a:lnTo>
                  <a:lnTo>
                    <a:pt x="997" y="9100"/>
                  </a:lnTo>
                  <a:lnTo>
                    <a:pt x="997" y="8037"/>
                  </a:lnTo>
                  <a:close/>
                  <a:moveTo>
                    <a:pt x="4119" y="8037"/>
                  </a:moveTo>
                  <a:lnTo>
                    <a:pt x="4119" y="9100"/>
                  </a:lnTo>
                  <a:lnTo>
                    <a:pt x="3056" y="9100"/>
                  </a:lnTo>
                  <a:lnTo>
                    <a:pt x="3056" y="8037"/>
                  </a:lnTo>
                  <a:close/>
                  <a:moveTo>
                    <a:pt x="6244" y="8037"/>
                  </a:moveTo>
                  <a:lnTo>
                    <a:pt x="6244" y="9100"/>
                  </a:lnTo>
                  <a:lnTo>
                    <a:pt x="5181" y="9100"/>
                  </a:lnTo>
                  <a:lnTo>
                    <a:pt x="5181" y="8037"/>
                  </a:lnTo>
                  <a:close/>
                  <a:moveTo>
                    <a:pt x="2060" y="10096"/>
                  </a:moveTo>
                  <a:lnTo>
                    <a:pt x="2060" y="11093"/>
                  </a:lnTo>
                  <a:lnTo>
                    <a:pt x="997" y="11093"/>
                  </a:lnTo>
                  <a:lnTo>
                    <a:pt x="997" y="10096"/>
                  </a:lnTo>
                  <a:close/>
                  <a:moveTo>
                    <a:pt x="4119" y="10096"/>
                  </a:moveTo>
                  <a:lnTo>
                    <a:pt x="4119" y="11093"/>
                  </a:lnTo>
                  <a:lnTo>
                    <a:pt x="3056" y="11093"/>
                  </a:lnTo>
                  <a:lnTo>
                    <a:pt x="3056" y="10096"/>
                  </a:lnTo>
                  <a:close/>
                  <a:moveTo>
                    <a:pt x="6244" y="10096"/>
                  </a:moveTo>
                  <a:lnTo>
                    <a:pt x="6244" y="11093"/>
                  </a:lnTo>
                  <a:lnTo>
                    <a:pt x="5181" y="11093"/>
                  </a:lnTo>
                  <a:lnTo>
                    <a:pt x="5181" y="10096"/>
                  </a:lnTo>
                  <a:close/>
                  <a:moveTo>
                    <a:pt x="2060" y="12089"/>
                  </a:moveTo>
                  <a:lnTo>
                    <a:pt x="2060" y="13085"/>
                  </a:lnTo>
                  <a:lnTo>
                    <a:pt x="997" y="13085"/>
                  </a:lnTo>
                  <a:lnTo>
                    <a:pt x="997" y="12089"/>
                  </a:lnTo>
                  <a:close/>
                  <a:moveTo>
                    <a:pt x="4119" y="12089"/>
                  </a:moveTo>
                  <a:lnTo>
                    <a:pt x="4119" y="13085"/>
                  </a:lnTo>
                  <a:lnTo>
                    <a:pt x="3056" y="13085"/>
                  </a:lnTo>
                  <a:lnTo>
                    <a:pt x="3056" y="12089"/>
                  </a:lnTo>
                  <a:close/>
                  <a:moveTo>
                    <a:pt x="6244" y="12089"/>
                  </a:moveTo>
                  <a:lnTo>
                    <a:pt x="6244" y="13085"/>
                  </a:lnTo>
                  <a:lnTo>
                    <a:pt x="5181" y="13085"/>
                  </a:lnTo>
                  <a:lnTo>
                    <a:pt x="5181" y="12089"/>
                  </a:lnTo>
                  <a:close/>
                  <a:moveTo>
                    <a:pt x="2060" y="15145"/>
                  </a:moveTo>
                  <a:lnTo>
                    <a:pt x="2060" y="15676"/>
                  </a:lnTo>
                  <a:lnTo>
                    <a:pt x="997" y="15676"/>
                  </a:lnTo>
                  <a:lnTo>
                    <a:pt x="997" y="15145"/>
                  </a:lnTo>
                  <a:close/>
                  <a:moveTo>
                    <a:pt x="4119" y="15145"/>
                  </a:moveTo>
                  <a:lnTo>
                    <a:pt x="4119" y="15676"/>
                  </a:lnTo>
                  <a:lnTo>
                    <a:pt x="3056" y="15676"/>
                  </a:lnTo>
                  <a:lnTo>
                    <a:pt x="3056" y="15145"/>
                  </a:lnTo>
                  <a:close/>
                  <a:moveTo>
                    <a:pt x="6244" y="15145"/>
                  </a:moveTo>
                  <a:lnTo>
                    <a:pt x="6244" y="15676"/>
                  </a:lnTo>
                  <a:lnTo>
                    <a:pt x="5181" y="15676"/>
                  </a:lnTo>
                  <a:lnTo>
                    <a:pt x="5181" y="15145"/>
                  </a:lnTo>
                  <a:close/>
                  <a:moveTo>
                    <a:pt x="0" y="0"/>
                  </a:moveTo>
                  <a:lnTo>
                    <a:pt x="0" y="16407"/>
                  </a:lnTo>
                  <a:lnTo>
                    <a:pt x="7108" y="16407"/>
                  </a:lnTo>
                  <a:lnTo>
                    <a:pt x="710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4"/>
            <p:cNvSpPr/>
            <p:nvPr/>
          </p:nvSpPr>
          <p:spPr>
            <a:xfrm>
              <a:off x="5558693" y="3254465"/>
              <a:ext cx="527508" cy="1444418"/>
            </a:xfrm>
            <a:custGeom>
              <a:avLst/>
              <a:gdLst/>
              <a:ahLst/>
              <a:cxnLst/>
              <a:rect l="l" t="t" r="r" b="b"/>
              <a:pathLst>
                <a:path w="8636" h="23647" extrusionOk="0">
                  <a:moveTo>
                    <a:pt x="3388" y="5115"/>
                  </a:moveTo>
                  <a:lnTo>
                    <a:pt x="3388" y="6377"/>
                  </a:lnTo>
                  <a:lnTo>
                    <a:pt x="1993" y="6377"/>
                  </a:lnTo>
                  <a:lnTo>
                    <a:pt x="1993" y="5115"/>
                  </a:lnTo>
                  <a:close/>
                  <a:moveTo>
                    <a:pt x="6643" y="5115"/>
                  </a:moveTo>
                  <a:lnTo>
                    <a:pt x="6643" y="6377"/>
                  </a:lnTo>
                  <a:lnTo>
                    <a:pt x="5248" y="6377"/>
                  </a:lnTo>
                  <a:lnTo>
                    <a:pt x="5248" y="5115"/>
                  </a:lnTo>
                  <a:close/>
                  <a:moveTo>
                    <a:pt x="3388" y="7705"/>
                  </a:moveTo>
                  <a:lnTo>
                    <a:pt x="3388" y="9034"/>
                  </a:lnTo>
                  <a:lnTo>
                    <a:pt x="1993" y="9034"/>
                  </a:lnTo>
                  <a:lnTo>
                    <a:pt x="1993" y="7705"/>
                  </a:lnTo>
                  <a:close/>
                  <a:moveTo>
                    <a:pt x="6643" y="7705"/>
                  </a:moveTo>
                  <a:lnTo>
                    <a:pt x="6643" y="9034"/>
                  </a:lnTo>
                  <a:lnTo>
                    <a:pt x="5248" y="9034"/>
                  </a:lnTo>
                  <a:lnTo>
                    <a:pt x="5248" y="7705"/>
                  </a:lnTo>
                  <a:close/>
                  <a:moveTo>
                    <a:pt x="3388" y="10296"/>
                  </a:moveTo>
                  <a:lnTo>
                    <a:pt x="3388" y="11624"/>
                  </a:lnTo>
                  <a:lnTo>
                    <a:pt x="1993" y="11624"/>
                  </a:lnTo>
                  <a:lnTo>
                    <a:pt x="1993" y="10296"/>
                  </a:lnTo>
                  <a:close/>
                  <a:moveTo>
                    <a:pt x="6643" y="10296"/>
                  </a:moveTo>
                  <a:lnTo>
                    <a:pt x="6643" y="11624"/>
                  </a:lnTo>
                  <a:lnTo>
                    <a:pt x="5248" y="11624"/>
                  </a:lnTo>
                  <a:lnTo>
                    <a:pt x="5248" y="10296"/>
                  </a:lnTo>
                  <a:close/>
                  <a:moveTo>
                    <a:pt x="3388" y="12953"/>
                  </a:moveTo>
                  <a:lnTo>
                    <a:pt x="3388" y="14215"/>
                  </a:lnTo>
                  <a:lnTo>
                    <a:pt x="1993" y="14215"/>
                  </a:lnTo>
                  <a:lnTo>
                    <a:pt x="1993" y="12953"/>
                  </a:lnTo>
                  <a:close/>
                  <a:moveTo>
                    <a:pt x="6643" y="12953"/>
                  </a:moveTo>
                  <a:lnTo>
                    <a:pt x="6643" y="14215"/>
                  </a:lnTo>
                  <a:lnTo>
                    <a:pt x="5248" y="14215"/>
                  </a:lnTo>
                  <a:lnTo>
                    <a:pt x="5248" y="12953"/>
                  </a:lnTo>
                  <a:close/>
                  <a:moveTo>
                    <a:pt x="3388" y="15543"/>
                  </a:moveTo>
                  <a:lnTo>
                    <a:pt x="3388" y="16871"/>
                  </a:lnTo>
                  <a:lnTo>
                    <a:pt x="1993" y="16871"/>
                  </a:lnTo>
                  <a:lnTo>
                    <a:pt x="1993" y="15543"/>
                  </a:lnTo>
                  <a:close/>
                  <a:moveTo>
                    <a:pt x="6643" y="15543"/>
                  </a:moveTo>
                  <a:lnTo>
                    <a:pt x="6643" y="16871"/>
                  </a:lnTo>
                  <a:lnTo>
                    <a:pt x="5248" y="16871"/>
                  </a:lnTo>
                  <a:lnTo>
                    <a:pt x="5248" y="15543"/>
                  </a:lnTo>
                  <a:close/>
                  <a:moveTo>
                    <a:pt x="3388" y="18134"/>
                  </a:moveTo>
                  <a:lnTo>
                    <a:pt x="3388" y="19462"/>
                  </a:lnTo>
                  <a:lnTo>
                    <a:pt x="1993" y="19462"/>
                  </a:lnTo>
                  <a:lnTo>
                    <a:pt x="1993" y="18134"/>
                  </a:lnTo>
                  <a:close/>
                  <a:moveTo>
                    <a:pt x="6643" y="18134"/>
                  </a:moveTo>
                  <a:lnTo>
                    <a:pt x="6643" y="19462"/>
                  </a:lnTo>
                  <a:lnTo>
                    <a:pt x="5248" y="19462"/>
                  </a:lnTo>
                  <a:lnTo>
                    <a:pt x="5248" y="18134"/>
                  </a:lnTo>
                  <a:close/>
                  <a:moveTo>
                    <a:pt x="3388" y="20790"/>
                  </a:moveTo>
                  <a:lnTo>
                    <a:pt x="3388" y="22185"/>
                  </a:lnTo>
                  <a:lnTo>
                    <a:pt x="1993" y="22185"/>
                  </a:lnTo>
                  <a:lnTo>
                    <a:pt x="1993" y="20790"/>
                  </a:lnTo>
                  <a:close/>
                  <a:moveTo>
                    <a:pt x="6643" y="20790"/>
                  </a:moveTo>
                  <a:lnTo>
                    <a:pt x="6643" y="22185"/>
                  </a:lnTo>
                  <a:lnTo>
                    <a:pt x="5248" y="22185"/>
                  </a:lnTo>
                  <a:lnTo>
                    <a:pt x="5248" y="20790"/>
                  </a:lnTo>
                  <a:close/>
                  <a:moveTo>
                    <a:pt x="4318" y="0"/>
                  </a:moveTo>
                  <a:lnTo>
                    <a:pt x="1" y="3454"/>
                  </a:lnTo>
                  <a:lnTo>
                    <a:pt x="1" y="23647"/>
                  </a:lnTo>
                  <a:lnTo>
                    <a:pt x="8636" y="23647"/>
                  </a:lnTo>
                  <a:lnTo>
                    <a:pt x="8636" y="3454"/>
                  </a:lnTo>
                  <a:lnTo>
                    <a:pt x="43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4"/>
            <p:cNvSpPr/>
            <p:nvPr/>
          </p:nvSpPr>
          <p:spPr>
            <a:xfrm>
              <a:off x="5111150" y="3457500"/>
              <a:ext cx="4032913" cy="1921313"/>
            </a:xfrm>
            <a:custGeom>
              <a:avLst/>
              <a:gdLst/>
              <a:ahLst/>
              <a:cxnLst/>
              <a:rect l="l" t="t" r="r" b="b"/>
              <a:pathLst>
                <a:path w="105546" h="50283" extrusionOk="0">
                  <a:moveTo>
                    <a:pt x="85486" y="1"/>
                  </a:moveTo>
                  <a:lnTo>
                    <a:pt x="82165" y="67"/>
                  </a:lnTo>
                  <a:lnTo>
                    <a:pt x="78777" y="200"/>
                  </a:lnTo>
                  <a:lnTo>
                    <a:pt x="75390" y="466"/>
                  </a:lnTo>
                  <a:lnTo>
                    <a:pt x="72002" y="798"/>
                  </a:lnTo>
                  <a:lnTo>
                    <a:pt x="68681" y="1263"/>
                  </a:lnTo>
                  <a:lnTo>
                    <a:pt x="65360" y="1861"/>
                  </a:lnTo>
                  <a:lnTo>
                    <a:pt x="62105" y="2591"/>
                  </a:lnTo>
                  <a:lnTo>
                    <a:pt x="58851" y="3388"/>
                  </a:lnTo>
                  <a:lnTo>
                    <a:pt x="55596" y="4318"/>
                  </a:lnTo>
                  <a:lnTo>
                    <a:pt x="52408" y="5314"/>
                  </a:lnTo>
                  <a:lnTo>
                    <a:pt x="49286" y="6444"/>
                  </a:lnTo>
                  <a:lnTo>
                    <a:pt x="46164" y="7706"/>
                  </a:lnTo>
                  <a:lnTo>
                    <a:pt x="43108" y="9034"/>
                  </a:lnTo>
                  <a:lnTo>
                    <a:pt x="40119" y="10495"/>
                  </a:lnTo>
                  <a:lnTo>
                    <a:pt x="37130" y="12023"/>
                  </a:lnTo>
                  <a:lnTo>
                    <a:pt x="34208" y="13684"/>
                  </a:lnTo>
                  <a:lnTo>
                    <a:pt x="31418" y="15411"/>
                  </a:lnTo>
                  <a:lnTo>
                    <a:pt x="28628" y="17204"/>
                  </a:lnTo>
                  <a:lnTo>
                    <a:pt x="25905" y="19130"/>
                  </a:lnTo>
                  <a:lnTo>
                    <a:pt x="23248" y="21123"/>
                  </a:lnTo>
                  <a:lnTo>
                    <a:pt x="20658" y="23248"/>
                  </a:lnTo>
                  <a:lnTo>
                    <a:pt x="18133" y="25374"/>
                  </a:lnTo>
                  <a:lnTo>
                    <a:pt x="15676" y="27632"/>
                  </a:lnTo>
                  <a:lnTo>
                    <a:pt x="13285" y="30024"/>
                  </a:lnTo>
                  <a:lnTo>
                    <a:pt x="11026" y="32415"/>
                  </a:lnTo>
                  <a:lnTo>
                    <a:pt x="8834" y="34872"/>
                  </a:lnTo>
                  <a:lnTo>
                    <a:pt x="7373" y="36732"/>
                  </a:lnTo>
                  <a:lnTo>
                    <a:pt x="5978" y="38725"/>
                  </a:lnTo>
                  <a:lnTo>
                    <a:pt x="4583" y="40850"/>
                  </a:lnTo>
                  <a:lnTo>
                    <a:pt x="3321" y="43042"/>
                  </a:lnTo>
                  <a:lnTo>
                    <a:pt x="2192" y="45101"/>
                  </a:lnTo>
                  <a:lnTo>
                    <a:pt x="1262" y="47094"/>
                  </a:lnTo>
                  <a:lnTo>
                    <a:pt x="465" y="48821"/>
                  </a:lnTo>
                  <a:lnTo>
                    <a:pt x="0" y="50216"/>
                  </a:lnTo>
                  <a:lnTo>
                    <a:pt x="105213" y="50282"/>
                  </a:lnTo>
                  <a:lnTo>
                    <a:pt x="105546" y="2060"/>
                  </a:lnTo>
                  <a:lnTo>
                    <a:pt x="102291" y="1462"/>
                  </a:lnTo>
                  <a:lnTo>
                    <a:pt x="98970" y="931"/>
                  </a:lnTo>
                  <a:lnTo>
                    <a:pt x="95582" y="532"/>
                  </a:lnTo>
                  <a:lnTo>
                    <a:pt x="92261" y="266"/>
                  </a:lnTo>
                  <a:lnTo>
                    <a:pt x="88874" y="67"/>
                  </a:lnTo>
                  <a:lnTo>
                    <a:pt x="854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2" name="Google Shape;362;p44"/>
            <p:cNvGrpSpPr/>
            <p:nvPr/>
          </p:nvGrpSpPr>
          <p:grpSpPr>
            <a:xfrm>
              <a:off x="5467383" y="228594"/>
              <a:ext cx="2171732" cy="3709087"/>
              <a:chOff x="5149513" y="-1958575"/>
              <a:chExt cx="1335300" cy="2280550"/>
            </a:xfrm>
            <a:grpFill/>
          </p:grpSpPr>
          <p:sp>
            <p:nvSpPr>
              <p:cNvPr id="363" name="Google Shape;363;p44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44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44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44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67" name="Google Shape;367;p44"/>
            <p:cNvGrpSpPr/>
            <p:nvPr/>
          </p:nvGrpSpPr>
          <p:grpSpPr>
            <a:xfrm>
              <a:off x="6566377" y="1266065"/>
              <a:ext cx="1437584" cy="2455240"/>
              <a:chOff x="5149513" y="-1958575"/>
              <a:chExt cx="1335300" cy="2280550"/>
            </a:xfrm>
            <a:grpFill/>
          </p:grpSpPr>
          <p:sp>
            <p:nvSpPr>
              <p:cNvPr id="368" name="Google Shape;368;p44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44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44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44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" name="Google Shape;372;p44"/>
            <p:cNvGrpSpPr/>
            <p:nvPr/>
          </p:nvGrpSpPr>
          <p:grpSpPr>
            <a:xfrm>
              <a:off x="7401625" y="1872072"/>
              <a:ext cx="1035926" cy="1769251"/>
              <a:chOff x="5149513" y="-1958575"/>
              <a:chExt cx="1335300" cy="2280550"/>
            </a:xfrm>
            <a:grpFill/>
          </p:grpSpPr>
          <p:sp>
            <p:nvSpPr>
              <p:cNvPr id="373" name="Google Shape;373;p44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44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44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44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44"/>
            <p:cNvGrpSpPr/>
            <p:nvPr/>
          </p:nvGrpSpPr>
          <p:grpSpPr>
            <a:xfrm>
              <a:off x="8209808" y="2829502"/>
              <a:ext cx="572077" cy="666338"/>
              <a:chOff x="4612550" y="3504975"/>
              <a:chExt cx="753725" cy="877800"/>
            </a:xfrm>
            <a:grpFill/>
          </p:grpSpPr>
          <p:sp>
            <p:nvSpPr>
              <p:cNvPr id="378" name="Google Shape;378;p44"/>
              <p:cNvSpPr/>
              <p:nvPr/>
            </p:nvSpPr>
            <p:spPr>
              <a:xfrm>
                <a:off x="4612550" y="3504975"/>
                <a:ext cx="753725" cy="713400"/>
              </a:xfrm>
              <a:custGeom>
                <a:avLst/>
                <a:gdLst/>
                <a:ahLst/>
                <a:cxnLst/>
                <a:rect l="l" t="t" r="r" b="b"/>
                <a:pathLst>
                  <a:path w="30149" h="28536" extrusionOk="0">
                    <a:moveTo>
                      <a:pt x="15261" y="0"/>
                    </a:moveTo>
                    <a:lnTo>
                      <a:pt x="14951" y="31"/>
                    </a:lnTo>
                    <a:lnTo>
                      <a:pt x="14671" y="93"/>
                    </a:lnTo>
                    <a:lnTo>
                      <a:pt x="14361" y="155"/>
                    </a:lnTo>
                    <a:lnTo>
                      <a:pt x="14051" y="248"/>
                    </a:lnTo>
                    <a:lnTo>
                      <a:pt x="13493" y="465"/>
                    </a:lnTo>
                    <a:lnTo>
                      <a:pt x="12934" y="776"/>
                    </a:lnTo>
                    <a:lnTo>
                      <a:pt x="12407" y="1117"/>
                    </a:lnTo>
                    <a:lnTo>
                      <a:pt x="11911" y="1520"/>
                    </a:lnTo>
                    <a:lnTo>
                      <a:pt x="11446" y="1985"/>
                    </a:lnTo>
                    <a:lnTo>
                      <a:pt x="11042" y="2481"/>
                    </a:lnTo>
                    <a:lnTo>
                      <a:pt x="10639" y="3009"/>
                    </a:lnTo>
                    <a:lnTo>
                      <a:pt x="10298" y="3567"/>
                    </a:lnTo>
                    <a:lnTo>
                      <a:pt x="10019" y="4156"/>
                    </a:lnTo>
                    <a:lnTo>
                      <a:pt x="9771" y="4746"/>
                    </a:lnTo>
                    <a:lnTo>
                      <a:pt x="9554" y="5366"/>
                    </a:lnTo>
                    <a:lnTo>
                      <a:pt x="9430" y="5986"/>
                    </a:lnTo>
                    <a:lnTo>
                      <a:pt x="9336" y="6638"/>
                    </a:lnTo>
                    <a:lnTo>
                      <a:pt x="8809" y="6390"/>
                    </a:lnTo>
                    <a:lnTo>
                      <a:pt x="8251" y="6234"/>
                    </a:lnTo>
                    <a:lnTo>
                      <a:pt x="7693" y="6110"/>
                    </a:lnTo>
                    <a:lnTo>
                      <a:pt x="7134" y="6017"/>
                    </a:lnTo>
                    <a:lnTo>
                      <a:pt x="6545" y="6017"/>
                    </a:lnTo>
                    <a:lnTo>
                      <a:pt x="5956" y="6048"/>
                    </a:lnTo>
                    <a:lnTo>
                      <a:pt x="5397" y="6110"/>
                    </a:lnTo>
                    <a:lnTo>
                      <a:pt x="4839" y="6234"/>
                    </a:lnTo>
                    <a:lnTo>
                      <a:pt x="4281" y="6421"/>
                    </a:lnTo>
                    <a:lnTo>
                      <a:pt x="3722" y="6638"/>
                    </a:lnTo>
                    <a:lnTo>
                      <a:pt x="3226" y="6886"/>
                    </a:lnTo>
                    <a:lnTo>
                      <a:pt x="2730" y="7196"/>
                    </a:lnTo>
                    <a:lnTo>
                      <a:pt x="2265" y="7537"/>
                    </a:lnTo>
                    <a:lnTo>
                      <a:pt x="1830" y="7909"/>
                    </a:lnTo>
                    <a:lnTo>
                      <a:pt x="1427" y="8344"/>
                    </a:lnTo>
                    <a:lnTo>
                      <a:pt x="1086" y="8809"/>
                    </a:lnTo>
                    <a:lnTo>
                      <a:pt x="776" y="9305"/>
                    </a:lnTo>
                    <a:lnTo>
                      <a:pt x="528" y="9832"/>
                    </a:lnTo>
                    <a:lnTo>
                      <a:pt x="342" y="10391"/>
                    </a:lnTo>
                    <a:lnTo>
                      <a:pt x="187" y="10949"/>
                    </a:lnTo>
                    <a:lnTo>
                      <a:pt x="62" y="11538"/>
                    </a:lnTo>
                    <a:lnTo>
                      <a:pt x="31" y="12128"/>
                    </a:lnTo>
                    <a:lnTo>
                      <a:pt x="0" y="12748"/>
                    </a:lnTo>
                    <a:lnTo>
                      <a:pt x="62" y="13337"/>
                    </a:lnTo>
                    <a:lnTo>
                      <a:pt x="156" y="13927"/>
                    </a:lnTo>
                    <a:lnTo>
                      <a:pt x="280" y="14516"/>
                    </a:lnTo>
                    <a:lnTo>
                      <a:pt x="466" y="15105"/>
                    </a:lnTo>
                    <a:lnTo>
                      <a:pt x="683" y="15633"/>
                    </a:lnTo>
                    <a:lnTo>
                      <a:pt x="962" y="16160"/>
                    </a:lnTo>
                    <a:lnTo>
                      <a:pt x="1272" y="16656"/>
                    </a:lnTo>
                    <a:lnTo>
                      <a:pt x="1644" y="17121"/>
                    </a:lnTo>
                    <a:lnTo>
                      <a:pt x="2048" y="17525"/>
                    </a:lnTo>
                    <a:lnTo>
                      <a:pt x="1923" y="18052"/>
                    </a:lnTo>
                    <a:lnTo>
                      <a:pt x="1799" y="18579"/>
                    </a:lnTo>
                    <a:lnTo>
                      <a:pt x="1737" y="19106"/>
                    </a:lnTo>
                    <a:lnTo>
                      <a:pt x="1706" y="19634"/>
                    </a:lnTo>
                    <a:lnTo>
                      <a:pt x="1737" y="20192"/>
                    </a:lnTo>
                    <a:lnTo>
                      <a:pt x="1799" y="20719"/>
                    </a:lnTo>
                    <a:lnTo>
                      <a:pt x="1892" y="21247"/>
                    </a:lnTo>
                    <a:lnTo>
                      <a:pt x="2017" y="21774"/>
                    </a:lnTo>
                    <a:lnTo>
                      <a:pt x="2172" y="22301"/>
                    </a:lnTo>
                    <a:lnTo>
                      <a:pt x="2358" y="22797"/>
                    </a:lnTo>
                    <a:lnTo>
                      <a:pt x="2606" y="23294"/>
                    </a:lnTo>
                    <a:lnTo>
                      <a:pt x="2885" y="23759"/>
                    </a:lnTo>
                    <a:lnTo>
                      <a:pt x="3164" y="24193"/>
                    </a:lnTo>
                    <a:lnTo>
                      <a:pt x="3505" y="24627"/>
                    </a:lnTo>
                    <a:lnTo>
                      <a:pt x="3878" y="25031"/>
                    </a:lnTo>
                    <a:lnTo>
                      <a:pt x="4281" y="25403"/>
                    </a:lnTo>
                    <a:lnTo>
                      <a:pt x="4684" y="25713"/>
                    </a:lnTo>
                    <a:lnTo>
                      <a:pt x="5149" y="26023"/>
                    </a:lnTo>
                    <a:lnTo>
                      <a:pt x="5614" y="26271"/>
                    </a:lnTo>
                    <a:lnTo>
                      <a:pt x="6111" y="26520"/>
                    </a:lnTo>
                    <a:lnTo>
                      <a:pt x="6607" y="26706"/>
                    </a:lnTo>
                    <a:lnTo>
                      <a:pt x="7134" y="26861"/>
                    </a:lnTo>
                    <a:lnTo>
                      <a:pt x="7662" y="26985"/>
                    </a:lnTo>
                    <a:lnTo>
                      <a:pt x="8189" y="27047"/>
                    </a:lnTo>
                    <a:lnTo>
                      <a:pt x="8747" y="27109"/>
                    </a:lnTo>
                    <a:lnTo>
                      <a:pt x="9274" y="27109"/>
                    </a:lnTo>
                    <a:lnTo>
                      <a:pt x="9802" y="27078"/>
                    </a:lnTo>
                    <a:lnTo>
                      <a:pt x="10360" y="27016"/>
                    </a:lnTo>
                    <a:lnTo>
                      <a:pt x="10887" y="26892"/>
                    </a:lnTo>
                    <a:lnTo>
                      <a:pt x="11384" y="26737"/>
                    </a:lnTo>
                    <a:lnTo>
                      <a:pt x="11911" y="26551"/>
                    </a:lnTo>
                    <a:lnTo>
                      <a:pt x="12407" y="26333"/>
                    </a:lnTo>
                    <a:lnTo>
                      <a:pt x="12779" y="26706"/>
                    </a:lnTo>
                    <a:lnTo>
                      <a:pt x="13183" y="27047"/>
                    </a:lnTo>
                    <a:lnTo>
                      <a:pt x="13648" y="27357"/>
                    </a:lnTo>
                    <a:lnTo>
                      <a:pt x="14144" y="27605"/>
                    </a:lnTo>
                    <a:lnTo>
                      <a:pt x="14640" y="27853"/>
                    </a:lnTo>
                    <a:lnTo>
                      <a:pt x="15199" y="28070"/>
                    </a:lnTo>
                    <a:lnTo>
                      <a:pt x="15757" y="28225"/>
                    </a:lnTo>
                    <a:lnTo>
                      <a:pt x="16315" y="28350"/>
                    </a:lnTo>
                    <a:lnTo>
                      <a:pt x="16874" y="28443"/>
                    </a:lnTo>
                    <a:lnTo>
                      <a:pt x="17463" y="28505"/>
                    </a:lnTo>
                    <a:lnTo>
                      <a:pt x="18052" y="28536"/>
                    </a:lnTo>
                    <a:lnTo>
                      <a:pt x="18611" y="28505"/>
                    </a:lnTo>
                    <a:lnTo>
                      <a:pt x="19200" y="28474"/>
                    </a:lnTo>
                    <a:lnTo>
                      <a:pt x="19727" y="28381"/>
                    </a:lnTo>
                    <a:lnTo>
                      <a:pt x="20285" y="28256"/>
                    </a:lnTo>
                    <a:lnTo>
                      <a:pt x="20782" y="28101"/>
                    </a:lnTo>
                    <a:lnTo>
                      <a:pt x="21278" y="27915"/>
                    </a:lnTo>
                    <a:lnTo>
                      <a:pt x="21743" y="27667"/>
                    </a:lnTo>
                    <a:lnTo>
                      <a:pt x="22177" y="27388"/>
                    </a:lnTo>
                    <a:lnTo>
                      <a:pt x="22612" y="27109"/>
                    </a:lnTo>
                    <a:lnTo>
                      <a:pt x="23015" y="26768"/>
                    </a:lnTo>
                    <a:lnTo>
                      <a:pt x="23418" y="26395"/>
                    </a:lnTo>
                    <a:lnTo>
                      <a:pt x="23759" y="26023"/>
                    </a:lnTo>
                    <a:lnTo>
                      <a:pt x="24101" y="25620"/>
                    </a:lnTo>
                    <a:lnTo>
                      <a:pt x="24380" y="25186"/>
                    </a:lnTo>
                    <a:lnTo>
                      <a:pt x="24659" y="24721"/>
                    </a:lnTo>
                    <a:lnTo>
                      <a:pt x="24907" y="24255"/>
                    </a:lnTo>
                    <a:lnTo>
                      <a:pt x="25093" y="23759"/>
                    </a:lnTo>
                    <a:lnTo>
                      <a:pt x="25279" y="23263"/>
                    </a:lnTo>
                    <a:lnTo>
                      <a:pt x="25403" y="22766"/>
                    </a:lnTo>
                    <a:lnTo>
                      <a:pt x="25496" y="22239"/>
                    </a:lnTo>
                    <a:lnTo>
                      <a:pt x="25527" y="21712"/>
                    </a:lnTo>
                    <a:lnTo>
                      <a:pt x="25837" y="21619"/>
                    </a:lnTo>
                    <a:lnTo>
                      <a:pt x="26117" y="21526"/>
                    </a:lnTo>
                    <a:lnTo>
                      <a:pt x="26427" y="21371"/>
                    </a:lnTo>
                    <a:lnTo>
                      <a:pt x="26706" y="21247"/>
                    </a:lnTo>
                    <a:lnTo>
                      <a:pt x="26954" y="21061"/>
                    </a:lnTo>
                    <a:lnTo>
                      <a:pt x="27202" y="20874"/>
                    </a:lnTo>
                    <a:lnTo>
                      <a:pt x="27698" y="20471"/>
                    </a:lnTo>
                    <a:lnTo>
                      <a:pt x="28133" y="20006"/>
                    </a:lnTo>
                    <a:lnTo>
                      <a:pt x="28536" y="19479"/>
                    </a:lnTo>
                    <a:lnTo>
                      <a:pt x="28877" y="18920"/>
                    </a:lnTo>
                    <a:lnTo>
                      <a:pt x="29187" y="18331"/>
                    </a:lnTo>
                    <a:lnTo>
                      <a:pt x="29466" y="17711"/>
                    </a:lnTo>
                    <a:lnTo>
                      <a:pt x="29715" y="17059"/>
                    </a:lnTo>
                    <a:lnTo>
                      <a:pt x="29870" y="16408"/>
                    </a:lnTo>
                    <a:lnTo>
                      <a:pt x="30025" y="15726"/>
                    </a:lnTo>
                    <a:lnTo>
                      <a:pt x="30118" y="15043"/>
                    </a:lnTo>
                    <a:lnTo>
                      <a:pt x="30149" y="14361"/>
                    </a:lnTo>
                    <a:lnTo>
                      <a:pt x="30149" y="13710"/>
                    </a:lnTo>
                    <a:lnTo>
                      <a:pt x="30087" y="13058"/>
                    </a:lnTo>
                    <a:lnTo>
                      <a:pt x="30056" y="12748"/>
                    </a:lnTo>
                    <a:lnTo>
                      <a:pt x="29963" y="12438"/>
                    </a:lnTo>
                    <a:lnTo>
                      <a:pt x="29870" y="12128"/>
                    </a:lnTo>
                    <a:lnTo>
                      <a:pt x="29777" y="11818"/>
                    </a:lnTo>
                    <a:lnTo>
                      <a:pt x="29621" y="11538"/>
                    </a:lnTo>
                    <a:lnTo>
                      <a:pt x="29497" y="11228"/>
                    </a:lnTo>
                    <a:lnTo>
                      <a:pt x="29125" y="10670"/>
                    </a:lnTo>
                    <a:lnTo>
                      <a:pt x="28722" y="10143"/>
                    </a:lnTo>
                    <a:lnTo>
                      <a:pt x="28226" y="9615"/>
                    </a:lnTo>
                    <a:lnTo>
                      <a:pt x="27698" y="9150"/>
                    </a:lnTo>
                    <a:lnTo>
                      <a:pt x="27140" y="8685"/>
                    </a:lnTo>
                    <a:lnTo>
                      <a:pt x="26551" y="8282"/>
                    </a:lnTo>
                    <a:lnTo>
                      <a:pt x="25930" y="7909"/>
                    </a:lnTo>
                    <a:lnTo>
                      <a:pt x="25279" y="7599"/>
                    </a:lnTo>
                    <a:lnTo>
                      <a:pt x="24597" y="7320"/>
                    </a:lnTo>
                    <a:lnTo>
                      <a:pt x="23914" y="7103"/>
                    </a:lnTo>
                    <a:lnTo>
                      <a:pt x="23263" y="6948"/>
                    </a:lnTo>
                    <a:lnTo>
                      <a:pt x="22581" y="6855"/>
                    </a:lnTo>
                    <a:lnTo>
                      <a:pt x="21960" y="6793"/>
                    </a:lnTo>
                    <a:lnTo>
                      <a:pt x="21929" y="6172"/>
                    </a:lnTo>
                    <a:lnTo>
                      <a:pt x="21867" y="5552"/>
                    </a:lnTo>
                    <a:lnTo>
                      <a:pt x="21743" y="4932"/>
                    </a:lnTo>
                    <a:lnTo>
                      <a:pt x="21526" y="4342"/>
                    </a:lnTo>
                    <a:lnTo>
                      <a:pt x="21278" y="3784"/>
                    </a:lnTo>
                    <a:lnTo>
                      <a:pt x="20999" y="3226"/>
                    </a:lnTo>
                    <a:lnTo>
                      <a:pt x="20627" y="2699"/>
                    </a:lnTo>
                    <a:lnTo>
                      <a:pt x="20223" y="2233"/>
                    </a:lnTo>
                    <a:lnTo>
                      <a:pt x="19789" y="1768"/>
                    </a:lnTo>
                    <a:lnTo>
                      <a:pt x="19324" y="1365"/>
                    </a:lnTo>
                    <a:lnTo>
                      <a:pt x="18828" y="993"/>
                    </a:lnTo>
                    <a:lnTo>
                      <a:pt x="18269" y="682"/>
                    </a:lnTo>
                    <a:lnTo>
                      <a:pt x="17711" y="434"/>
                    </a:lnTo>
                    <a:lnTo>
                      <a:pt x="17122" y="217"/>
                    </a:lnTo>
                    <a:lnTo>
                      <a:pt x="16501" y="93"/>
                    </a:lnTo>
                    <a:lnTo>
                      <a:pt x="158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44"/>
              <p:cNvSpPr/>
              <p:nvPr/>
            </p:nvSpPr>
            <p:spPr>
              <a:xfrm>
                <a:off x="4832775" y="3888025"/>
                <a:ext cx="129500" cy="494750"/>
              </a:xfrm>
              <a:custGeom>
                <a:avLst/>
                <a:gdLst/>
                <a:ahLst/>
                <a:cxnLst/>
                <a:rect l="l" t="t" r="r" b="b"/>
                <a:pathLst>
                  <a:path w="5180" h="19790" extrusionOk="0">
                    <a:moveTo>
                      <a:pt x="1055" y="0"/>
                    </a:moveTo>
                    <a:lnTo>
                      <a:pt x="0" y="621"/>
                    </a:lnTo>
                    <a:lnTo>
                      <a:pt x="590" y="1675"/>
                    </a:lnTo>
                    <a:lnTo>
                      <a:pt x="1148" y="2761"/>
                    </a:lnTo>
                    <a:lnTo>
                      <a:pt x="1644" y="3909"/>
                    </a:lnTo>
                    <a:lnTo>
                      <a:pt x="2109" y="5056"/>
                    </a:lnTo>
                    <a:lnTo>
                      <a:pt x="2513" y="6204"/>
                    </a:lnTo>
                    <a:lnTo>
                      <a:pt x="2854" y="7382"/>
                    </a:lnTo>
                    <a:lnTo>
                      <a:pt x="3164" y="8592"/>
                    </a:lnTo>
                    <a:lnTo>
                      <a:pt x="3412" y="9802"/>
                    </a:lnTo>
                    <a:lnTo>
                      <a:pt x="3629" y="11011"/>
                    </a:lnTo>
                    <a:lnTo>
                      <a:pt x="3784" y="12252"/>
                    </a:lnTo>
                    <a:lnTo>
                      <a:pt x="3877" y="13462"/>
                    </a:lnTo>
                    <a:lnTo>
                      <a:pt x="3939" y="14702"/>
                    </a:lnTo>
                    <a:lnTo>
                      <a:pt x="3939" y="15943"/>
                    </a:lnTo>
                    <a:lnTo>
                      <a:pt x="3877" y="17153"/>
                    </a:lnTo>
                    <a:lnTo>
                      <a:pt x="3784" y="18393"/>
                    </a:lnTo>
                    <a:lnTo>
                      <a:pt x="3598" y="19603"/>
                    </a:lnTo>
                    <a:lnTo>
                      <a:pt x="4808" y="19789"/>
                    </a:lnTo>
                    <a:lnTo>
                      <a:pt x="4994" y="18518"/>
                    </a:lnTo>
                    <a:lnTo>
                      <a:pt x="5118" y="17215"/>
                    </a:lnTo>
                    <a:lnTo>
                      <a:pt x="5180" y="15943"/>
                    </a:lnTo>
                    <a:lnTo>
                      <a:pt x="5180" y="14640"/>
                    </a:lnTo>
                    <a:lnTo>
                      <a:pt x="5118" y="13369"/>
                    </a:lnTo>
                    <a:lnTo>
                      <a:pt x="5025" y="12097"/>
                    </a:lnTo>
                    <a:lnTo>
                      <a:pt x="4870" y="10825"/>
                    </a:lnTo>
                    <a:lnTo>
                      <a:pt x="4653" y="9554"/>
                    </a:lnTo>
                    <a:lnTo>
                      <a:pt x="4374" y="8313"/>
                    </a:lnTo>
                    <a:lnTo>
                      <a:pt x="4063" y="7072"/>
                    </a:lnTo>
                    <a:lnTo>
                      <a:pt x="3691" y="5832"/>
                    </a:lnTo>
                    <a:lnTo>
                      <a:pt x="3257" y="4622"/>
                    </a:lnTo>
                    <a:lnTo>
                      <a:pt x="2792" y="3443"/>
                    </a:lnTo>
                    <a:lnTo>
                      <a:pt x="2264" y="2265"/>
                    </a:lnTo>
                    <a:lnTo>
                      <a:pt x="1675" y="1117"/>
                    </a:lnTo>
                    <a:lnTo>
                      <a:pt x="105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44"/>
              <p:cNvSpPr/>
              <p:nvPr/>
            </p:nvSpPr>
            <p:spPr>
              <a:xfrm>
                <a:off x="4917300" y="3934550"/>
                <a:ext cx="176025" cy="201625"/>
              </a:xfrm>
              <a:custGeom>
                <a:avLst/>
                <a:gdLst/>
                <a:ahLst/>
                <a:cxnLst/>
                <a:rect l="l" t="t" r="r" b="b"/>
                <a:pathLst>
                  <a:path w="7041" h="8065" extrusionOk="0">
                    <a:moveTo>
                      <a:pt x="6390" y="0"/>
                    </a:moveTo>
                    <a:lnTo>
                      <a:pt x="5862" y="373"/>
                    </a:lnTo>
                    <a:lnTo>
                      <a:pt x="5335" y="714"/>
                    </a:lnTo>
                    <a:lnTo>
                      <a:pt x="4839" y="1117"/>
                    </a:lnTo>
                    <a:lnTo>
                      <a:pt x="4373" y="1520"/>
                    </a:lnTo>
                    <a:lnTo>
                      <a:pt x="3908" y="1955"/>
                    </a:lnTo>
                    <a:lnTo>
                      <a:pt x="3474" y="2389"/>
                    </a:lnTo>
                    <a:lnTo>
                      <a:pt x="3040" y="2823"/>
                    </a:lnTo>
                    <a:lnTo>
                      <a:pt x="2605" y="3319"/>
                    </a:lnTo>
                    <a:lnTo>
                      <a:pt x="2202" y="3785"/>
                    </a:lnTo>
                    <a:lnTo>
                      <a:pt x="1830" y="4312"/>
                    </a:lnTo>
                    <a:lnTo>
                      <a:pt x="1489" y="4808"/>
                    </a:lnTo>
                    <a:lnTo>
                      <a:pt x="1148" y="5335"/>
                    </a:lnTo>
                    <a:lnTo>
                      <a:pt x="806" y="5894"/>
                    </a:lnTo>
                    <a:lnTo>
                      <a:pt x="527" y="6452"/>
                    </a:lnTo>
                    <a:lnTo>
                      <a:pt x="248" y="7010"/>
                    </a:lnTo>
                    <a:lnTo>
                      <a:pt x="0" y="7569"/>
                    </a:lnTo>
                    <a:lnTo>
                      <a:pt x="1117" y="8065"/>
                    </a:lnTo>
                    <a:lnTo>
                      <a:pt x="1365" y="7507"/>
                    </a:lnTo>
                    <a:lnTo>
                      <a:pt x="1613" y="7010"/>
                    </a:lnTo>
                    <a:lnTo>
                      <a:pt x="1892" y="6483"/>
                    </a:lnTo>
                    <a:lnTo>
                      <a:pt x="2171" y="5987"/>
                    </a:lnTo>
                    <a:lnTo>
                      <a:pt x="2512" y="5490"/>
                    </a:lnTo>
                    <a:lnTo>
                      <a:pt x="2823" y="5025"/>
                    </a:lnTo>
                    <a:lnTo>
                      <a:pt x="3195" y="4560"/>
                    </a:lnTo>
                    <a:lnTo>
                      <a:pt x="3536" y="4095"/>
                    </a:lnTo>
                    <a:lnTo>
                      <a:pt x="3939" y="3660"/>
                    </a:lnTo>
                    <a:lnTo>
                      <a:pt x="4342" y="3226"/>
                    </a:lnTo>
                    <a:lnTo>
                      <a:pt x="4746" y="2823"/>
                    </a:lnTo>
                    <a:lnTo>
                      <a:pt x="5180" y="2451"/>
                    </a:lnTo>
                    <a:lnTo>
                      <a:pt x="5614" y="2048"/>
                    </a:lnTo>
                    <a:lnTo>
                      <a:pt x="6079" y="1706"/>
                    </a:lnTo>
                    <a:lnTo>
                      <a:pt x="6545" y="1365"/>
                    </a:lnTo>
                    <a:lnTo>
                      <a:pt x="7041" y="1055"/>
                    </a:lnTo>
                    <a:lnTo>
                      <a:pt x="63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44"/>
              <p:cNvSpPr/>
              <p:nvPr/>
            </p:nvSpPr>
            <p:spPr>
              <a:xfrm>
                <a:off x="4874650" y="3861650"/>
                <a:ext cx="107025" cy="121775"/>
              </a:xfrm>
              <a:custGeom>
                <a:avLst/>
                <a:gdLst/>
                <a:ahLst/>
                <a:cxnLst/>
                <a:rect l="l" t="t" r="r" b="b"/>
                <a:pathLst>
                  <a:path w="4281" h="4871" extrusionOk="0">
                    <a:moveTo>
                      <a:pt x="3567" y="1"/>
                    </a:moveTo>
                    <a:lnTo>
                      <a:pt x="3009" y="435"/>
                    </a:lnTo>
                    <a:lnTo>
                      <a:pt x="2481" y="900"/>
                    </a:lnTo>
                    <a:lnTo>
                      <a:pt x="1985" y="1428"/>
                    </a:lnTo>
                    <a:lnTo>
                      <a:pt x="1520" y="1955"/>
                    </a:lnTo>
                    <a:lnTo>
                      <a:pt x="1086" y="2513"/>
                    </a:lnTo>
                    <a:lnTo>
                      <a:pt x="682" y="3103"/>
                    </a:lnTo>
                    <a:lnTo>
                      <a:pt x="341" y="3692"/>
                    </a:lnTo>
                    <a:lnTo>
                      <a:pt x="0" y="4312"/>
                    </a:lnTo>
                    <a:lnTo>
                      <a:pt x="1117" y="4871"/>
                    </a:lnTo>
                    <a:lnTo>
                      <a:pt x="1396" y="4281"/>
                    </a:lnTo>
                    <a:lnTo>
                      <a:pt x="1737" y="3754"/>
                    </a:lnTo>
                    <a:lnTo>
                      <a:pt x="2078" y="3227"/>
                    </a:lnTo>
                    <a:lnTo>
                      <a:pt x="2481" y="2730"/>
                    </a:lnTo>
                    <a:lnTo>
                      <a:pt x="2885" y="2234"/>
                    </a:lnTo>
                    <a:lnTo>
                      <a:pt x="3319" y="1800"/>
                    </a:lnTo>
                    <a:lnTo>
                      <a:pt x="3815" y="1366"/>
                    </a:lnTo>
                    <a:lnTo>
                      <a:pt x="4280" y="962"/>
                    </a:lnTo>
                    <a:lnTo>
                      <a:pt x="3567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44"/>
              <p:cNvSpPr/>
              <p:nvPr/>
            </p:nvSpPr>
            <p:spPr>
              <a:xfrm>
                <a:off x="4966150" y="3913600"/>
                <a:ext cx="58175" cy="93875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3755" extrusionOk="0">
                    <a:moveTo>
                      <a:pt x="931" y="1"/>
                    </a:moveTo>
                    <a:lnTo>
                      <a:pt x="0" y="776"/>
                    </a:lnTo>
                    <a:lnTo>
                      <a:pt x="248" y="1118"/>
                    </a:lnTo>
                    <a:lnTo>
                      <a:pt x="465" y="1428"/>
                    </a:lnTo>
                    <a:lnTo>
                      <a:pt x="651" y="1800"/>
                    </a:lnTo>
                    <a:lnTo>
                      <a:pt x="807" y="2172"/>
                    </a:lnTo>
                    <a:lnTo>
                      <a:pt x="931" y="2544"/>
                    </a:lnTo>
                    <a:lnTo>
                      <a:pt x="1024" y="2948"/>
                    </a:lnTo>
                    <a:lnTo>
                      <a:pt x="1086" y="3351"/>
                    </a:lnTo>
                    <a:lnTo>
                      <a:pt x="1117" y="3754"/>
                    </a:lnTo>
                    <a:lnTo>
                      <a:pt x="2326" y="3754"/>
                    </a:lnTo>
                    <a:lnTo>
                      <a:pt x="2295" y="3227"/>
                    </a:lnTo>
                    <a:lnTo>
                      <a:pt x="2233" y="2730"/>
                    </a:lnTo>
                    <a:lnTo>
                      <a:pt x="2109" y="2234"/>
                    </a:lnTo>
                    <a:lnTo>
                      <a:pt x="1954" y="1738"/>
                    </a:lnTo>
                    <a:lnTo>
                      <a:pt x="1768" y="1273"/>
                    </a:lnTo>
                    <a:lnTo>
                      <a:pt x="1520" y="807"/>
                    </a:lnTo>
                    <a:lnTo>
                      <a:pt x="1241" y="404"/>
                    </a:lnTo>
                    <a:lnTo>
                      <a:pt x="93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0C49B81-75F0-C345-9A38-DD86943186A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9FE3B1-3BDF-8141-9FB0-AB1263ED8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98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0" name="Google Shape;900;p64"/>
          <p:cNvGrpSpPr/>
          <p:nvPr/>
        </p:nvGrpSpPr>
        <p:grpSpPr>
          <a:xfrm>
            <a:off x="-1729750" y="296269"/>
            <a:ext cx="4032913" cy="4853946"/>
            <a:chOff x="-1895475" y="296269"/>
            <a:chExt cx="4032913" cy="4853946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901" name="Google Shape;901;p64"/>
            <p:cNvSpPr/>
            <p:nvPr/>
          </p:nvSpPr>
          <p:spPr>
            <a:xfrm flipH="1">
              <a:off x="899817" y="3387101"/>
              <a:ext cx="267847" cy="618257"/>
            </a:xfrm>
            <a:custGeom>
              <a:avLst/>
              <a:gdLst/>
              <a:ahLst/>
              <a:cxnLst/>
              <a:rect l="l" t="t" r="r" b="b"/>
              <a:pathLst>
                <a:path w="7108" h="16407" extrusionOk="0">
                  <a:moveTo>
                    <a:pt x="2060" y="1993"/>
                  </a:moveTo>
                  <a:lnTo>
                    <a:pt x="2060" y="2989"/>
                  </a:lnTo>
                  <a:lnTo>
                    <a:pt x="997" y="2989"/>
                  </a:lnTo>
                  <a:lnTo>
                    <a:pt x="997" y="1993"/>
                  </a:lnTo>
                  <a:close/>
                  <a:moveTo>
                    <a:pt x="4119" y="1993"/>
                  </a:moveTo>
                  <a:lnTo>
                    <a:pt x="4119" y="2989"/>
                  </a:lnTo>
                  <a:lnTo>
                    <a:pt x="3056" y="2989"/>
                  </a:lnTo>
                  <a:lnTo>
                    <a:pt x="3056" y="1993"/>
                  </a:lnTo>
                  <a:close/>
                  <a:moveTo>
                    <a:pt x="6244" y="1993"/>
                  </a:moveTo>
                  <a:lnTo>
                    <a:pt x="6244" y="2989"/>
                  </a:lnTo>
                  <a:lnTo>
                    <a:pt x="5181" y="2989"/>
                  </a:lnTo>
                  <a:lnTo>
                    <a:pt x="5181" y="1993"/>
                  </a:lnTo>
                  <a:close/>
                  <a:moveTo>
                    <a:pt x="2060" y="3986"/>
                  </a:moveTo>
                  <a:lnTo>
                    <a:pt x="2060" y="5048"/>
                  </a:lnTo>
                  <a:lnTo>
                    <a:pt x="997" y="5048"/>
                  </a:lnTo>
                  <a:lnTo>
                    <a:pt x="997" y="3986"/>
                  </a:lnTo>
                  <a:close/>
                  <a:moveTo>
                    <a:pt x="4119" y="3986"/>
                  </a:moveTo>
                  <a:lnTo>
                    <a:pt x="4119" y="5048"/>
                  </a:lnTo>
                  <a:lnTo>
                    <a:pt x="3056" y="5048"/>
                  </a:lnTo>
                  <a:lnTo>
                    <a:pt x="3056" y="3986"/>
                  </a:lnTo>
                  <a:close/>
                  <a:moveTo>
                    <a:pt x="6244" y="3986"/>
                  </a:moveTo>
                  <a:lnTo>
                    <a:pt x="6244" y="5048"/>
                  </a:lnTo>
                  <a:lnTo>
                    <a:pt x="5181" y="5048"/>
                  </a:lnTo>
                  <a:lnTo>
                    <a:pt x="5181" y="3986"/>
                  </a:lnTo>
                  <a:close/>
                  <a:moveTo>
                    <a:pt x="2060" y="6045"/>
                  </a:moveTo>
                  <a:lnTo>
                    <a:pt x="2060" y="7041"/>
                  </a:lnTo>
                  <a:lnTo>
                    <a:pt x="997" y="7041"/>
                  </a:lnTo>
                  <a:lnTo>
                    <a:pt x="997" y="6045"/>
                  </a:lnTo>
                  <a:close/>
                  <a:moveTo>
                    <a:pt x="4119" y="6045"/>
                  </a:moveTo>
                  <a:lnTo>
                    <a:pt x="4119" y="7041"/>
                  </a:lnTo>
                  <a:lnTo>
                    <a:pt x="3056" y="7041"/>
                  </a:lnTo>
                  <a:lnTo>
                    <a:pt x="3056" y="6045"/>
                  </a:lnTo>
                  <a:close/>
                  <a:moveTo>
                    <a:pt x="6244" y="6045"/>
                  </a:moveTo>
                  <a:lnTo>
                    <a:pt x="6244" y="7041"/>
                  </a:lnTo>
                  <a:lnTo>
                    <a:pt x="5181" y="7041"/>
                  </a:lnTo>
                  <a:lnTo>
                    <a:pt x="5181" y="6045"/>
                  </a:lnTo>
                  <a:close/>
                  <a:moveTo>
                    <a:pt x="2060" y="8037"/>
                  </a:moveTo>
                  <a:lnTo>
                    <a:pt x="2060" y="9100"/>
                  </a:lnTo>
                  <a:lnTo>
                    <a:pt x="997" y="9100"/>
                  </a:lnTo>
                  <a:lnTo>
                    <a:pt x="997" y="8037"/>
                  </a:lnTo>
                  <a:close/>
                  <a:moveTo>
                    <a:pt x="4119" y="8037"/>
                  </a:moveTo>
                  <a:lnTo>
                    <a:pt x="4119" y="9100"/>
                  </a:lnTo>
                  <a:lnTo>
                    <a:pt x="3056" y="9100"/>
                  </a:lnTo>
                  <a:lnTo>
                    <a:pt x="3056" y="8037"/>
                  </a:lnTo>
                  <a:close/>
                  <a:moveTo>
                    <a:pt x="6244" y="8037"/>
                  </a:moveTo>
                  <a:lnTo>
                    <a:pt x="6244" y="9100"/>
                  </a:lnTo>
                  <a:lnTo>
                    <a:pt x="5181" y="9100"/>
                  </a:lnTo>
                  <a:lnTo>
                    <a:pt x="5181" y="8037"/>
                  </a:lnTo>
                  <a:close/>
                  <a:moveTo>
                    <a:pt x="2060" y="10096"/>
                  </a:moveTo>
                  <a:lnTo>
                    <a:pt x="2060" y="11093"/>
                  </a:lnTo>
                  <a:lnTo>
                    <a:pt x="997" y="11093"/>
                  </a:lnTo>
                  <a:lnTo>
                    <a:pt x="997" y="10096"/>
                  </a:lnTo>
                  <a:close/>
                  <a:moveTo>
                    <a:pt x="4119" y="10096"/>
                  </a:moveTo>
                  <a:lnTo>
                    <a:pt x="4119" y="11093"/>
                  </a:lnTo>
                  <a:lnTo>
                    <a:pt x="3056" y="11093"/>
                  </a:lnTo>
                  <a:lnTo>
                    <a:pt x="3056" y="10096"/>
                  </a:lnTo>
                  <a:close/>
                  <a:moveTo>
                    <a:pt x="6244" y="10096"/>
                  </a:moveTo>
                  <a:lnTo>
                    <a:pt x="6244" y="11093"/>
                  </a:lnTo>
                  <a:lnTo>
                    <a:pt x="5181" y="11093"/>
                  </a:lnTo>
                  <a:lnTo>
                    <a:pt x="5181" y="10096"/>
                  </a:lnTo>
                  <a:close/>
                  <a:moveTo>
                    <a:pt x="2060" y="12089"/>
                  </a:moveTo>
                  <a:lnTo>
                    <a:pt x="2060" y="13085"/>
                  </a:lnTo>
                  <a:lnTo>
                    <a:pt x="997" y="13085"/>
                  </a:lnTo>
                  <a:lnTo>
                    <a:pt x="997" y="12089"/>
                  </a:lnTo>
                  <a:close/>
                  <a:moveTo>
                    <a:pt x="4119" y="12089"/>
                  </a:moveTo>
                  <a:lnTo>
                    <a:pt x="4119" y="13085"/>
                  </a:lnTo>
                  <a:lnTo>
                    <a:pt x="3056" y="13085"/>
                  </a:lnTo>
                  <a:lnTo>
                    <a:pt x="3056" y="12089"/>
                  </a:lnTo>
                  <a:close/>
                  <a:moveTo>
                    <a:pt x="6244" y="12089"/>
                  </a:moveTo>
                  <a:lnTo>
                    <a:pt x="6244" y="13085"/>
                  </a:lnTo>
                  <a:lnTo>
                    <a:pt x="5181" y="13085"/>
                  </a:lnTo>
                  <a:lnTo>
                    <a:pt x="5181" y="12089"/>
                  </a:lnTo>
                  <a:close/>
                  <a:moveTo>
                    <a:pt x="2060" y="15145"/>
                  </a:moveTo>
                  <a:lnTo>
                    <a:pt x="2060" y="15676"/>
                  </a:lnTo>
                  <a:lnTo>
                    <a:pt x="997" y="15676"/>
                  </a:lnTo>
                  <a:lnTo>
                    <a:pt x="997" y="15145"/>
                  </a:lnTo>
                  <a:close/>
                  <a:moveTo>
                    <a:pt x="4119" y="15145"/>
                  </a:moveTo>
                  <a:lnTo>
                    <a:pt x="4119" y="15676"/>
                  </a:lnTo>
                  <a:lnTo>
                    <a:pt x="3056" y="15676"/>
                  </a:lnTo>
                  <a:lnTo>
                    <a:pt x="3056" y="15145"/>
                  </a:lnTo>
                  <a:close/>
                  <a:moveTo>
                    <a:pt x="6244" y="15145"/>
                  </a:moveTo>
                  <a:lnTo>
                    <a:pt x="6244" y="15676"/>
                  </a:lnTo>
                  <a:lnTo>
                    <a:pt x="5181" y="15676"/>
                  </a:lnTo>
                  <a:lnTo>
                    <a:pt x="5181" y="15145"/>
                  </a:lnTo>
                  <a:close/>
                  <a:moveTo>
                    <a:pt x="0" y="0"/>
                  </a:moveTo>
                  <a:lnTo>
                    <a:pt x="0" y="16407"/>
                  </a:lnTo>
                  <a:lnTo>
                    <a:pt x="7108" y="16407"/>
                  </a:lnTo>
                  <a:lnTo>
                    <a:pt x="710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4"/>
            <p:cNvSpPr/>
            <p:nvPr/>
          </p:nvSpPr>
          <p:spPr>
            <a:xfrm flipH="1">
              <a:off x="1253392" y="3160915"/>
              <a:ext cx="527508" cy="1444418"/>
            </a:xfrm>
            <a:custGeom>
              <a:avLst/>
              <a:gdLst/>
              <a:ahLst/>
              <a:cxnLst/>
              <a:rect l="l" t="t" r="r" b="b"/>
              <a:pathLst>
                <a:path w="8636" h="23647" extrusionOk="0">
                  <a:moveTo>
                    <a:pt x="3388" y="5115"/>
                  </a:moveTo>
                  <a:lnTo>
                    <a:pt x="3388" y="6377"/>
                  </a:lnTo>
                  <a:lnTo>
                    <a:pt x="1993" y="6377"/>
                  </a:lnTo>
                  <a:lnTo>
                    <a:pt x="1993" y="5115"/>
                  </a:lnTo>
                  <a:close/>
                  <a:moveTo>
                    <a:pt x="6643" y="5115"/>
                  </a:moveTo>
                  <a:lnTo>
                    <a:pt x="6643" y="6377"/>
                  </a:lnTo>
                  <a:lnTo>
                    <a:pt x="5248" y="6377"/>
                  </a:lnTo>
                  <a:lnTo>
                    <a:pt x="5248" y="5115"/>
                  </a:lnTo>
                  <a:close/>
                  <a:moveTo>
                    <a:pt x="3388" y="7705"/>
                  </a:moveTo>
                  <a:lnTo>
                    <a:pt x="3388" y="9034"/>
                  </a:lnTo>
                  <a:lnTo>
                    <a:pt x="1993" y="9034"/>
                  </a:lnTo>
                  <a:lnTo>
                    <a:pt x="1993" y="7705"/>
                  </a:lnTo>
                  <a:close/>
                  <a:moveTo>
                    <a:pt x="6643" y="7705"/>
                  </a:moveTo>
                  <a:lnTo>
                    <a:pt x="6643" y="9034"/>
                  </a:lnTo>
                  <a:lnTo>
                    <a:pt x="5248" y="9034"/>
                  </a:lnTo>
                  <a:lnTo>
                    <a:pt x="5248" y="7705"/>
                  </a:lnTo>
                  <a:close/>
                  <a:moveTo>
                    <a:pt x="3388" y="10296"/>
                  </a:moveTo>
                  <a:lnTo>
                    <a:pt x="3388" y="11624"/>
                  </a:lnTo>
                  <a:lnTo>
                    <a:pt x="1993" y="11624"/>
                  </a:lnTo>
                  <a:lnTo>
                    <a:pt x="1993" y="10296"/>
                  </a:lnTo>
                  <a:close/>
                  <a:moveTo>
                    <a:pt x="6643" y="10296"/>
                  </a:moveTo>
                  <a:lnTo>
                    <a:pt x="6643" y="11624"/>
                  </a:lnTo>
                  <a:lnTo>
                    <a:pt x="5248" y="11624"/>
                  </a:lnTo>
                  <a:lnTo>
                    <a:pt x="5248" y="10296"/>
                  </a:lnTo>
                  <a:close/>
                  <a:moveTo>
                    <a:pt x="3388" y="12953"/>
                  </a:moveTo>
                  <a:lnTo>
                    <a:pt x="3388" y="14215"/>
                  </a:lnTo>
                  <a:lnTo>
                    <a:pt x="1993" y="14215"/>
                  </a:lnTo>
                  <a:lnTo>
                    <a:pt x="1993" y="12953"/>
                  </a:lnTo>
                  <a:close/>
                  <a:moveTo>
                    <a:pt x="6643" y="12953"/>
                  </a:moveTo>
                  <a:lnTo>
                    <a:pt x="6643" y="14215"/>
                  </a:lnTo>
                  <a:lnTo>
                    <a:pt x="5248" y="14215"/>
                  </a:lnTo>
                  <a:lnTo>
                    <a:pt x="5248" y="12953"/>
                  </a:lnTo>
                  <a:close/>
                  <a:moveTo>
                    <a:pt x="3388" y="15543"/>
                  </a:moveTo>
                  <a:lnTo>
                    <a:pt x="3388" y="16871"/>
                  </a:lnTo>
                  <a:lnTo>
                    <a:pt x="1993" y="16871"/>
                  </a:lnTo>
                  <a:lnTo>
                    <a:pt x="1993" y="15543"/>
                  </a:lnTo>
                  <a:close/>
                  <a:moveTo>
                    <a:pt x="6643" y="15543"/>
                  </a:moveTo>
                  <a:lnTo>
                    <a:pt x="6643" y="16871"/>
                  </a:lnTo>
                  <a:lnTo>
                    <a:pt x="5248" y="16871"/>
                  </a:lnTo>
                  <a:lnTo>
                    <a:pt x="5248" y="15543"/>
                  </a:lnTo>
                  <a:close/>
                  <a:moveTo>
                    <a:pt x="3388" y="18134"/>
                  </a:moveTo>
                  <a:lnTo>
                    <a:pt x="3388" y="19462"/>
                  </a:lnTo>
                  <a:lnTo>
                    <a:pt x="1993" y="19462"/>
                  </a:lnTo>
                  <a:lnTo>
                    <a:pt x="1993" y="18134"/>
                  </a:lnTo>
                  <a:close/>
                  <a:moveTo>
                    <a:pt x="6643" y="18134"/>
                  </a:moveTo>
                  <a:lnTo>
                    <a:pt x="6643" y="19462"/>
                  </a:lnTo>
                  <a:lnTo>
                    <a:pt x="5248" y="19462"/>
                  </a:lnTo>
                  <a:lnTo>
                    <a:pt x="5248" y="18134"/>
                  </a:lnTo>
                  <a:close/>
                  <a:moveTo>
                    <a:pt x="3388" y="20790"/>
                  </a:moveTo>
                  <a:lnTo>
                    <a:pt x="3388" y="22185"/>
                  </a:lnTo>
                  <a:lnTo>
                    <a:pt x="1993" y="22185"/>
                  </a:lnTo>
                  <a:lnTo>
                    <a:pt x="1993" y="20790"/>
                  </a:lnTo>
                  <a:close/>
                  <a:moveTo>
                    <a:pt x="6643" y="20790"/>
                  </a:moveTo>
                  <a:lnTo>
                    <a:pt x="6643" y="22185"/>
                  </a:lnTo>
                  <a:lnTo>
                    <a:pt x="5248" y="22185"/>
                  </a:lnTo>
                  <a:lnTo>
                    <a:pt x="5248" y="20790"/>
                  </a:lnTo>
                  <a:close/>
                  <a:moveTo>
                    <a:pt x="4318" y="0"/>
                  </a:moveTo>
                  <a:lnTo>
                    <a:pt x="1" y="3454"/>
                  </a:lnTo>
                  <a:lnTo>
                    <a:pt x="1" y="23647"/>
                  </a:lnTo>
                  <a:lnTo>
                    <a:pt x="8636" y="23647"/>
                  </a:lnTo>
                  <a:lnTo>
                    <a:pt x="8636" y="3454"/>
                  </a:lnTo>
                  <a:lnTo>
                    <a:pt x="43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3" name="Google Shape;903;p64"/>
            <p:cNvGrpSpPr/>
            <p:nvPr/>
          </p:nvGrpSpPr>
          <p:grpSpPr>
            <a:xfrm flipH="1">
              <a:off x="-1895475" y="3228900"/>
              <a:ext cx="4032913" cy="1921314"/>
              <a:chOff x="5111150" y="3228900"/>
              <a:chExt cx="4032913" cy="1921314"/>
            </a:xfrm>
            <a:grpFill/>
          </p:grpSpPr>
          <p:sp>
            <p:nvSpPr>
              <p:cNvPr id="904" name="Google Shape;904;p64"/>
              <p:cNvSpPr/>
              <p:nvPr/>
            </p:nvSpPr>
            <p:spPr>
              <a:xfrm>
                <a:off x="5111150" y="3228900"/>
                <a:ext cx="4032913" cy="1921313"/>
              </a:xfrm>
              <a:custGeom>
                <a:avLst/>
                <a:gdLst/>
                <a:ahLst/>
                <a:cxnLst/>
                <a:rect l="l" t="t" r="r" b="b"/>
                <a:pathLst>
                  <a:path w="105546" h="50283" extrusionOk="0">
                    <a:moveTo>
                      <a:pt x="85486" y="1"/>
                    </a:moveTo>
                    <a:lnTo>
                      <a:pt x="82165" y="67"/>
                    </a:lnTo>
                    <a:lnTo>
                      <a:pt x="78777" y="200"/>
                    </a:lnTo>
                    <a:lnTo>
                      <a:pt x="75390" y="466"/>
                    </a:lnTo>
                    <a:lnTo>
                      <a:pt x="72002" y="798"/>
                    </a:lnTo>
                    <a:lnTo>
                      <a:pt x="68681" y="1263"/>
                    </a:lnTo>
                    <a:lnTo>
                      <a:pt x="65360" y="1861"/>
                    </a:lnTo>
                    <a:lnTo>
                      <a:pt x="62105" y="2591"/>
                    </a:lnTo>
                    <a:lnTo>
                      <a:pt x="58851" y="3388"/>
                    </a:lnTo>
                    <a:lnTo>
                      <a:pt x="55596" y="4318"/>
                    </a:lnTo>
                    <a:lnTo>
                      <a:pt x="52408" y="5314"/>
                    </a:lnTo>
                    <a:lnTo>
                      <a:pt x="49286" y="6444"/>
                    </a:lnTo>
                    <a:lnTo>
                      <a:pt x="46164" y="7706"/>
                    </a:lnTo>
                    <a:lnTo>
                      <a:pt x="43108" y="9034"/>
                    </a:lnTo>
                    <a:lnTo>
                      <a:pt x="40119" y="10495"/>
                    </a:lnTo>
                    <a:lnTo>
                      <a:pt x="37130" y="12023"/>
                    </a:lnTo>
                    <a:lnTo>
                      <a:pt x="34208" y="13684"/>
                    </a:lnTo>
                    <a:lnTo>
                      <a:pt x="31418" y="15411"/>
                    </a:lnTo>
                    <a:lnTo>
                      <a:pt x="28628" y="17204"/>
                    </a:lnTo>
                    <a:lnTo>
                      <a:pt x="25905" y="19130"/>
                    </a:lnTo>
                    <a:lnTo>
                      <a:pt x="23248" y="21123"/>
                    </a:lnTo>
                    <a:lnTo>
                      <a:pt x="20658" y="23248"/>
                    </a:lnTo>
                    <a:lnTo>
                      <a:pt x="18133" y="25374"/>
                    </a:lnTo>
                    <a:lnTo>
                      <a:pt x="15676" y="27632"/>
                    </a:lnTo>
                    <a:lnTo>
                      <a:pt x="13285" y="30024"/>
                    </a:lnTo>
                    <a:lnTo>
                      <a:pt x="11026" y="32415"/>
                    </a:lnTo>
                    <a:lnTo>
                      <a:pt x="8834" y="34872"/>
                    </a:lnTo>
                    <a:lnTo>
                      <a:pt x="7373" y="36732"/>
                    </a:lnTo>
                    <a:lnTo>
                      <a:pt x="5978" y="38725"/>
                    </a:lnTo>
                    <a:lnTo>
                      <a:pt x="4583" y="40850"/>
                    </a:lnTo>
                    <a:lnTo>
                      <a:pt x="3321" y="43042"/>
                    </a:lnTo>
                    <a:lnTo>
                      <a:pt x="2192" y="45101"/>
                    </a:lnTo>
                    <a:lnTo>
                      <a:pt x="1262" y="47094"/>
                    </a:lnTo>
                    <a:lnTo>
                      <a:pt x="465" y="48821"/>
                    </a:lnTo>
                    <a:lnTo>
                      <a:pt x="0" y="50216"/>
                    </a:lnTo>
                    <a:lnTo>
                      <a:pt x="105213" y="50282"/>
                    </a:lnTo>
                    <a:lnTo>
                      <a:pt x="105546" y="2060"/>
                    </a:lnTo>
                    <a:lnTo>
                      <a:pt x="102291" y="1462"/>
                    </a:lnTo>
                    <a:lnTo>
                      <a:pt x="98970" y="931"/>
                    </a:lnTo>
                    <a:lnTo>
                      <a:pt x="95582" y="532"/>
                    </a:lnTo>
                    <a:lnTo>
                      <a:pt x="92261" y="266"/>
                    </a:lnTo>
                    <a:lnTo>
                      <a:pt x="88874" y="67"/>
                    </a:lnTo>
                    <a:lnTo>
                      <a:pt x="8548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64"/>
              <p:cNvSpPr/>
              <p:nvPr/>
            </p:nvSpPr>
            <p:spPr>
              <a:xfrm>
                <a:off x="5811622" y="3307576"/>
                <a:ext cx="3319761" cy="1842639"/>
              </a:xfrm>
              <a:custGeom>
                <a:avLst/>
                <a:gdLst/>
                <a:ahLst/>
                <a:cxnLst/>
                <a:rect l="l" t="t" r="r" b="b"/>
                <a:pathLst>
                  <a:path w="86882" h="48224" extrusionOk="0">
                    <a:moveTo>
                      <a:pt x="80106" y="1"/>
                    </a:moveTo>
                    <a:lnTo>
                      <a:pt x="76719" y="67"/>
                    </a:lnTo>
                    <a:lnTo>
                      <a:pt x="73331" y="134"/>
                    </a:lnTo>
                    <a:lnTo>
                      <a:pt x="69944" y="333"/>
                    </a:lnTo>
                    <a:lnTo>
                      <a:pt x="66556" y="665"/>
                    </a:lnTo>
                    <a:lnTo>
                      <a:pt x="63235" y="997"/>
                    </a:lnTo>
                    <a:lnTo>
                      <a:pt x="59914" y="1462"/>
                    </a:lnTo>
                    <a:lnTo>
                      <a:pt x="56593" y="2060"/>
                    </a:lnTo>
                    <a:lnTo>
                      <a:pt x="53272" y="2724"/>
                    </a:lnTo>
                    <a:lnTo>
                      <a:pt x="50017" y="3521"/>
                    </a:lnTo>
                    <a:lnTo>
                      <a:pt x="46762" y="4385"/>
                    </a:lnTo>
                    <a:lnTo>
                      <a:pt x="43574" y="5447"/>
                    </a:lnTo>
                    <a:lnTo>
                      <a:pt x="40386" y="6577"/>
                    </a:lnTo>
                    <a:lnTo>
                      <a:pt x="37264" y="7839"/>
                    </a:lnTo>
                    <a:lnTo>
                      <a:pt x="34208" y="9233"/>
                    </a:lnTo>
                    <a:lnTo>
                      <a:pt x="31219" y="10761"/>
                    </a:lnTo>
                    <a:lnTo>
                      <a:pt x="28297" y="12422"/>
                    </a:lnTo>
                    <a:lnTo>
                      <a:pt x="25441" y="14215"/>
                    </a:lnTo>
                    <a:lnTo>
                      <a:pt x="24046" y="15145"/>
                    </a:lnTo>
                    <a:lnTo>
                      <a:pt x="22651" y="16141"/>
                    </a:lnTo>
                    <a:lnTo>
                      <a:pt x="21322" y="17138"/>
                    </a:lnTo>
                    <a:lnTo>
                      <a:pt x="19994" y="18200"/>
                    </a:lnTo>
                    <a:lnTo>
                      <a:pt x="18665" y="19263"/>
                    </a:lnTo>
                    <a:lnTo>
                      <a:pt x="17403" y="20392"/>
                    </a:lnTo>
                    <a:lnTo>
                      <a:pt x="16208" y="21522"/>
                    </a:lnTo>
                    <a:lnTo>
                      <a:pt x="15012" y="22717"/>
                    </a:lnTo>
                    <a:lnTo>
                      <a:pt x="13817" y="23913"/>
                    </a:lnTo>
                    <a:lnTo>
                      <a:pt x="12687" y="25108"/>
                    </a:lnTo>
                    <a:lnTo>
                      <a:pt x="11558" y="26370"/>
                    </a:lnTo>
                    <a:lnTo>
                      <a:pt x="10495" y="27632"/>
                    </a:lnTo>
                    <a:lnTo>
                      <a:pt x="9499" y="28961"/>
                    </a:lnTo>
                    <a:lnTo>
                      <a:pt x="8503" y="30289"/>
                    </a:lnTo>
                    <a:lnTo>
                      <a:pt x="7506" y="31618"/>
                    </a:lnTo>
                    <a:lnTo>
                      <a:pt x="6643" y="33013"/>
                    </a:lnTo>
                    <a:lnTo>
                      <a:pt x="5713" y="34407"/>
                    </a:lnTo>
                    <a:lnTo>
                      <a:pt x="4916" y="35869"/>
                    </a:lnTo>
                    <a:lnTo>
                      <a:pt x="4119" y="37330"/>
                    </a:lnTo>
                    <a:lnTo>
                      <a:pt x="3388" y="38791"/>
                    </a:lnTo>
                    <a:lnTo>
                      <a:pt x="2724" y="40319"/>
                    </a:lnTo>
                    <a:lnTo>
                      <a:pt x="2060" y="41847"/>
                    </a:lnTo>
                    <a:lnTo>
                      <a:pt x="1462" y="43374"/>
                    </a:lnTo>
                    <a:lnTo>
                      <a:pt x="931" y="44969"/>
                    </a:lnTo>
                    <a:lnTo>
                      <a:pt x="466" y="46563"/>
                    </a:lnTo>
                    <a:lnTo>
                      <a:pt x="1" y="48157"/>
                    </a:lnTo>
                    <a:lnTo>
                      <a:pt x="29360" y="48223"/>
                    </a:lnTo>
                    <a:lnTo>
                      <a:pt x="29891" y="45766"/>
                    </a:lnTo>
                    <a:lnTo>
                      <a:pt x="30555" y="43308"/>
                    </a:lnTo>
                    <a:lnTo>
                      <a:pt x="31352" y="40917"/>
                    </a:lnTo>
                    <a:lnTo>
                      <a:pt x="32216" y="38592"/>
                    </a:lnTo>
                    <a:lnTo>
                      <a:pt x="33146" y="36267"/>
                    </a:lnTo>
                    <a:lnTo>
                      <a:pt x="34275" y="34009"/>
                    </a:lnTo>
                    <a:lnTo>
                      <a:pt x="35404" y="31751"/>
                    </a:lnTo>
                    <a:lnTo>
                      <a:pt x="36666" y="29559"/>
                    </a:lnTo>
                    <a:lnTo>
                      <a:pt x="38061" y="27433"/>
                    </a:lnTo>
                    <a:lnTo>
                      <a:pt x="39456" y="25374"/>
                    </a:lnTo>
                    <a:lnTo>
                      <a:pt x="40983" y="23381"/>
                    </a:lnTo>
                    <a:lnTo>
                      <a:pt x="42578" y="21389"/>
                    </a:lnTo>
                    <a:lnTo>
                      <a:pt x="44305" y="19529"/>
                    </a:lnTo>
                    <a:lnTo>
                      <a:pt x="46032" y="17669"/>
                    </a:lnTo>
                    <a:lnTo>
                      <a:pt x="47825" y="15942"/>
                    </a:lnTo>
                    <a:lnTo>
                      <a:pt x="49751" y="14282"/>
                    </a:lnTo>
                    <a:lnTo>
                      <a:pt x="51744" y="12687"/>
                    </a:lnTo>
                    <a:lnTo>
                      <a:pt x="53737" y="11160"/>
                    </a:lnTo>
                    <a:lnTo>
                      <a:pt x="55862" y="9765"/>
                    </a:lnTo>
                    <a:lnTo>
                      <a:pt x="57988" y="8436"/>
                    </a:lnTo>
                    <a:lnTo>
                      <a:pt x="60180" y="7241"/>
                    </a:lnTo>
                    <a:lnTo>
                      <a:pt x="62438" y="6112"/>
                    </a:lnTo>
                    <a:lnTo>
                      <a:pt x="64763" y="5049"/>
                    </a:lnTo>
                    <a:lnTo>
                      <a:pt x="67088" y="4119"/>
                    </a:lnTo>
                    <a:lnTo>
                      <a:pt x="69479" y="3322"/>
                    </a:lnTo>
                    <a:lnTo>
                      <a:pt x="71870" y="2525"/>
                    </a:lnTo>
                    <a:lnTo>
                      <a:pt x="74328" y="1927"/>
                    </a:lnTo>
                    <a:lnTo>
                      <a:pt x="76785" y="1396"/>
                    </a:lnTo>
                    <a:lnTo>
                      <a:pt x="79309" y="931"/>
                    </a:lnTo>
                    <a:lnTo>
                      <a:pt x="81833" y="599"/>
                    </a:lnTo>
                    <a:lnTo>
                      <a:pt x="84357" y="333"/>
                    </a:lnTo>
                    <a:lnTo>
                      <a:pt x="86881" y="200"/>
                    </a:lnTo>
                    <a:lnTo>
                      <a:pt x="83494" y="67"/>
                    </a:lnTo>
                    <a:lnTo>
                      <a:pt x="8010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" name="Google Shape;906;p64"/>
            <p:cNvGrpSpPr/>
            <p:nvPr/>
          </p:nvGrpSpPr>
          <p:grpSpPr>
            <a:xfrm>
              <a:off x="-571467" y="296269"/>
              <a:ext cx="2171732" cy="3709087"/>
              <a:chOff x="5149513" y="-1958575"/>
              <a:chExt cx="1335300" cy="2280550"/>
            </a:xfrm>
            <a:grpFill/>
          </p:grpSpPr>
          <p:sp>
            <p:nvSpPr>
              <p:cNvPr id="907" name="Google Shape;907;p64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64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64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64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1" name="Google Shape;911;p64"/>
          <p:cNvGrpSpPr/>
          <p:nvPr/>
        </p:nvGrpSpPr>
        <p:grpSpPr>
          <a:xfrm>
            <a:off x="5407150" y="296269"/>
            <a:ext cx="5466600" cy="4853946"/>
            <a:chOff x="5407150" y="296269"/>
            <a:chExt cx="5466600" cy="4853946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912" name="Google Shape;912;p64"/>
            <p:cNvSpPr/>
            <p:nvPr/>
          </p:nvSpPr>
          <p:spPr>
            <a:xfrm>
              <a:off x="5407150" y="3747075"/>
              <a:ext cx="2780532" cy="782045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3" name="Google Shape;913;p64"/>
            <p:cNvGrpSpPr/>
            <p:nvPr/>
          </p:nvGrpSpPr>
          <p:grpSpPr>
            <a:xfrm flipH="1">
              <a:off x="6840837" y="296269"/>
              <a:ext cx="4032913" cy="4853946"/>
              <a:chOff x="-1895475" y="296269"/>
              <a:chExt cx="4032913" cy="4853946"/>
            </a:xfrm>
            <a:grpFill/>
          </p:grpSpPr>
          <p:sp>
            <p:nvSpPr>
              <p:cNvPr id="914" name="Google Shape;914;p64"/>
              <p:cNvSpPr/>
              <p:nvPr/>
            </p:nvSpPr>
            <p:spPr>
              <a:xfrm flipH="1">
                <a:off x="899817" y="3387101"/>
                <a:ext cx="267847" cy="618257"/>
              </a:xfrm>
              <a:custGeom>
                <a:avLst/>
                <a:gdLst/>
                <a:ahLst/>
                <a:cxnLst/>
                <a:rect l="l" t="t" r="r" b="b"/>
                <a:pathLst>
                  <a:path w="7108" h="16407" extrusionOk="0">
                    <a:moveTo>
                      <a:pt x="2060" y="1993"/>
                    </a:moveTo>
                    <a:lnTo>
                      <a:pt x="2060" y="2989"/>
                    </a:lnTo>
                    <a:lnTo>
                      <a:pt x="997" y="2989"/>
                    </a:lnTo>
                    <a:lnTo>
                      <a:pt x="997" y="1993"/>
                    </a:lnTo>
                    <a:close/>
                    <a:moveTo>
                      <a:pt x="4119" y="1993"/>
                    </a:moveTo>
                    <a:lnTo>
                      <a:pt x="4119" y="2989"/>
                    </a:lnTo>
                    <a:lnTo>
                      <a:pt x="3056" y="2989"/>
                    </a:lnTo>
                    <a:lnTo>
                      <a:pt x="3056" y="1993"/>
                    </a:lnTo>
                    <a:close/>
                    <a:moveTo>
                      <a:pt x="6244" y="1993"/>
                    </a:moveTo>
                    <a:lnTo>
                      <a:pt x="6244" y="2989"/>
                    </a:lnTo>
                    <a:lnTo>
                      <a:pt x="5181" y="2989"/>
                    </a:lnTo>
                    <a:lnTo>
                      <a:pt x="5181" y="1993"/>
                    </a:lnTo>
                    <a:close/>
                    <a:moveTo>
                      <a:pt x="2060" y="3986"/>
                    </a:moveTo>
                    <a:lnTo>
                      <a:pt x="2060" y="5048"/>
                    </a:lnTo>
                    <a:lnTo>
                      <a:pt x="997" y="5048"/>
                    </a:lnTo>
                    <a:lnTo>
                      <a:pt x="997" y="3986"/>
                    </a:lnTo>
                    <a:close/>
                    <a:moveTo>
                      <a:pt x="4119" y="3986"/>
                    </a:moveTo>
                    <a:lnTo>
                      <a:pt x="4119" y="5048"/>
                    </a:lnTo>
                    <a:lnTo>
                      <a:pt x="3056" y="5048"/>
                    </a:lnTo>
                    <a:lnTo>
                      <a:pt x="3056" y="3986"/>
                    </a:lnTo>
                    <a:close/>
                    <a:moveTo>
                      <a:pt x="6244" y="3986"/>
                    </a:moveTo>
                    <a:lnTo>
                      <a:pt x="6244" y="5048"/>
                    </a:lnTo>
                    <a:lnTo>
                      <a:pt x="5181" y="5048"/>
                    </a:lnTo>
                    <a:lnTo>
                      <a:pt x="5181" y="3986"/>
                    </a:lnTo>
                    <a:close/>
                    <a:moveTo>
                      <a:pt x="2060" y="6045"/>
                    </a:moveTo>
                    <a:lnTo>
                      <a:pt x="2060" y="7041"/>
                    </a:lnTo>
                    <a:lnTo>
                      <a:pt x="997" y="7041"/>
                    </a:lnTo>
                    <a:lnTo>
                      <a:pt x="997" y="6045"/>
                    </a:lnTo>
                    <a:close/>
                    <a:moveTo>
                      <a:pt x="4119" y="6045"/>
                    </a:moveTo>
                    <a:lnTo>
                      <a:pt x="4119" y="7041"/>
                    </a:lnTo>
                    <a:lnTo>
                      <a:pt x="3056" y="7041"/>
                    </a:lnTo>
                    <a:lnTo>
                      <a:pt x="3056" y="6045"/>
                    </a:lnTo>
                    <a:close/>
                    <a:moveTo>
                      <a:pt x="6244" y="6045"/>
                    </a:moveTo>
                    <a:lnTo>
                      <a:pt x="6244" y="7041"/>
                    </a:lnTo>
                    <a:lnTo>
                      <a:pt x="5181" y="7041"/>
                    </a:lnTo>
                    <a:lnTo>
                      <a:pt x="5181" y="6045"/>
                    </a:lnTo>
                    <a:close/>
                    <a:moveTo>
                      <a:pt x="2060" y="8037"/>
                    </a:moveTo>
                    <a:lnTo>
                      <a:pt x="2060" y="9100"/>
                    </a:lnTo>
                    <a:lnTo>
                      <a:pt x="997" y="9100"/>
                    </a:lnTo>
                    <a:lnTo>
                      <a:pt x="997" y="8037"/>
                    </a:lnTo>
                    <a:close/>
                    <a:moveTo>
                      <a:pt x="4119" y="8037"/>
                    </a:moveTo>
                    <a:lnTo>
                      <a:pt x="4119" y="9100"/>
                    </a:lnTo>
                    <a:lnTo>
                      <a:pt x="3056" y="9100"/>
                    </a:lnTo>
                    <a:lnTo>
                      <a:pt x="3056" y="8037"/>
                    </a:lnTo>
                    <a:close/>
                    <a:moveTo>
                      <a:pt x="6244" y="8037"/>
                    </a:moveTo>
                    <a:lnTo>
                      <a:pt x="6244" y="9100"/>
                    </a:lnTo>
                    <a:lnTo>
                      <a:pt x="5181" y="9100"/>
                    </a:lnTo>
                    <a:lnTo>
                      <a:pt x="5181" y="8037"/>
                    </a:lnTo>
                    <a:close/>
                    <a:moveTo>
                      <a:pt x="2060" y="10096"/>
                    </a:moveTo>
                    <a:lnTo>
                      <a:pt x="2060" y="11093"/>
                    </a:lnTo>
                    <a:lnTo>
                      <a:pt x="997" y="11093"/>
                    </a:lnTo>
                    <a:lnTo>
                      <a:pt x="997" y="10096"/>
                    </a:lnTo>
                    <a:close/>
                    <a:moveTo>
                      <a:pt x="4119" y="10096"/>
                    </a:moveTo>
                    <a:lnTo>
                      <a:pt x="4119" y="11093"/>
                    </a:lnTo>
                    <a:lnTo>
                      <a:pt x="3056" y="11093"/>
                    </a:lnTo>
                    <a:lnTo>
                      <a:pt x="3056" y="10096"/>
                    </a:lnTo>
                    <a:close/>
                    <a:moveTo>
                      <a:pt x="6244" y="10096"/>
                    </a:moveTo>
                    <a:lnTo>
                      <a:pt x="6244" y="11093"/>
                    </a:lnTo>
                    <a:lnTo>
                      <a:pt x="5181" y="11093"/>
                    </a:lnTo>
                    <a:lnTo>
                      <a:pt x="5181" y="10096"/>
                    </a:lnTo>
                    <a:close/>
                    <a:moveTo>
                      <a:pt x="2060" y="12089"/>
                    </a:moveTo>
                    <a:lnTo>
                      <a:pt x="2060" y="13085"/>
                    </a:lnTo>
                    <a:lnTo>
                      <a:pt x="997" y="13085"/>
                    </a:lnTo>
                    <a:lnTo>
                      <a:pt x="997" y="12089"/>
                    </a:lnTo>
                    <a:close/>
                    <a:moveTo>
                      <a:pt x="4119" y="12089"/>
                    </a:moveTo>
                    <a:lnTo>
                      <a:pt x="4119" y="13085"/>
                    </a:lnTo>
                    <a:lnTo>
                      <a:pt x="3056" y="13085"/>
                    </a:lnTo>
                    <a:lnTo>
                      <a:pt x="3056" y="12089"/>
                    </a:lnTo>
                    <a:close/>
                    <a:moveTo>
                      <a:pt x="6244" y="12089"/>
                    </a:moveTo>
                    <a:lnTo>
                      <a:pt x="6244" y="13085"/>
                    </a:lnTo>
                    <a:lnTo>
                      <a:pt x="5181" y="13085"/>
                    </a:lnTo>
                    <a:lnTo>
                      <a:pt x="5181" y="12089"/>
                    </a:lnTo>
                    <a:close/>
                    <a:moveTo>
                      <a:pt x="2060" y="15145"/>
                    </a:moveTo>
                    <a:lnTo>
                      <a:pt x="2060" y="15676"/>
                    </a:lnTo>
                    <a:lnTo>
                      <a:pt x="997" y="15676"/>
                    </a:lnTo>
                    <a:lnTo>
                      <a:pt x="997" y="15145"/>
                    </a:lnTo>
                    <a:close/>
                    <a:moveTo>
                      <a:pt x="4119" y="15145"/>
                    </a:moveTo>
                    <a:lnTo>
                      <a:pt x="4119" y="15676"/>
                    </a:lnTo>
                    <a:lnTo>
                      <a:pt x="3056" y="15676"/>
                    </a:lnTo>
                    <a:lnTo>
                      <a:pt x="3056" y="15145"/>
                    </a:lnTo>
                    <a:close/>
                    <a:moveTo>
                      <a:pt x="6244" y="15145"/>
                    </a:moveTo>
                    <a:lnTo>
                      <a:pt x="6244" y="15676"/>
                    </a:lnTo>
                    <a:lnTo>
                      <a:pt x="5181" y="15676"/>
                    </a:lnTo>
                    <a:lnTo>
                      <a:pt x="5181" y="15145"/>
                    </a:lnTo>
                    <a:close/>
                    <a:moveTo>
                      <a:pt x="0" y="0"/>
                    </a:moveTo>
                    <a:lnTo>
                      <a:pt x="0" y="16407"/>
                    </a:lnTo>
                    <a:lnTo>
                      <a:pt x="7108" y="16407"/>
                    </a:lnTo>
                    <a:lnTo>
                      <a:pt x="710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64"/>
              <p:cNvSpPr/>
              <p:nvPr/>
            </p:nvSpPr>
            <p:spPr>
              <a:xfrm flipH="1">
                <a:off x="1253392" y="3160915"/>
                <a:ext cx="527508" cy="1444418"/>
              </a:xfrm>
              <a:custGeom>
                <a:avLst/>
                <a:gdLst/>
                <a:ahLst/>
                <a:cxnLst/>
                <a:rect l="l" t="t" r="r" b="b"/>
                <a:pathLst>
                  <a:path w="8636" h="23647" extrusionOk="0">
                    <a:moveTo>
                      <a:pt x="3388" y="5115"/>
                    </a:moveTo>
                    <a:lnTo>
                      <a:pt x="3388" y="6377"/>
                    </a:lnTo>
                    <a:lnTo>
                      <a:pt x="1993" y="6377"/>
                    </a:lnTo>
                    <a:lnTo>
                      <a:pt x="1993" y="5115"/>
                    </a:lnTo>
                    <a:close/>
                    <a:moveTo>
                      <a:pt x="6643" y="5115"/>
                    </a:moveTo>
                    <a:lnTo>
                      <a:pt x="6643" y="6377"/>
                    </a:lnTo>
                    <a:lnTo>
                      <a:pt x="5248" y="6377"/>
                    </a:lnTo>
                    <a:lnTo>
                      <a:pt x="5248" y="5115"/>
                    </a:lnTo>
                    <a:close/>
                    <a:moveTo>
                      <a:pt x="3388" y="7705"/>
                    </a:moveTo>
                    <a:lnTo>
                      <a:pt x="3388" y="9034"/>
                    </a:lnTo>
                    <a:lnTo>
                      <a:pt x="1993" y="9034"/>
                    </a:lnTo>
                    <a:lnTo>
                      <a:pt x="1993" y="7705"/>
                    </a:lnTo>
                    <a:close/>
                    <a:moveTo>
                      <a:pt x="6643" y="7705"/>
                    </a:moveTo>
                    <a:lnTo>
                      <a:pt x="6643" y="9034"/>
                    </a:lnTo>
                    <a:lnTo>
                      <a:pt x="5248" y="9034"/>
                    </a:lnTo>
                    <a:lnTo>
                      <a:pt x="5248" y="7705"/>
                    </a:lnTo>
                    <a:close/>
                    <a:moveTo>
                      <a:pt x="3388" y="10296"/>
                    </a:moveTo>
                    <a:lnTo>
                      <a:pt x="3388" y="11624"/>
                    </a:lnTo>
                    <a:lnTo>
                      <a:pt x="1993" y="11624"/>
                    </a:lnTo>
                    <a:lnTo>
                      <a:pt x="1993" y="10296"/>
                    </a:lnTo>
                    <a:close/>
                    <a:moveTo>
                      <a:pt x="6643" y="10296"/>
                    </a:moveTo>
                    <a:lnTo>
                      <a:pt x="6643" y="11624"/>
                    </a:lnTo>
                    <a:lnTo>
                      <a:pt x="5248" y="11624"/>
                    </a:lnTo>
                    <a:lnTo>
                      <a:pt x="5248" y="10296"/>
                    </a:lnTo>
                    <a:close/>
                    <a:moveTo>
                      <a:pt x="3388" y="12953"/>
                    </a:moveTo>
                    <a:lnTo>
                      <a:pt x="3388" y="14215"/>
                    </a:lnTo>
                    <a:lnTo>
                      <a:pt x="1993" y="14215"/>
                    </a:lnTo>
                    <a:lnTo>
                      <a:pt x="1993" y="12953"/>
                    </a:lnTo>
                    <a:close/>
                    <a:moveTo>
                      <a:pt x="6643" y="12953"/>
                    </a:moveTo>
                    <a:lnTo>
                      <a:pt x="6643" y="14215"/>
                    </a:lnTo>
                    <a:lnTo>
                      <a:pt x="5248" y="14215"/>
                    </a:lnTo>
                    <a:lnTo>
                      <a:pt x="5248" y="12953"/>
                    </a:lnTo>
                    <a:close/>
                    <a:moveTo>
                      <a:pt x="3388" y="15543"/>
                    </a:moveTo>
                    <a:lnTo>
                      <a:pt x="3388" y="16871"/>
                    </a:lnTo>
                    <a:lnTo>
                      <a:pt x="1993" y="16871"/>
                    </a:lnTo>
                    <a:lnTo>
                      <a:pt x="1993" y="15543"/>
                    </a:lnTo>
                    <a:close/>
                    <a:moveTo>
                      <a:pt x="6643" y="15543"/>
                    </a:moveTo>
                    <a:lnTo>
                      <a:pt x="6643" y="16871"/>
                    </a:lnTo>
                    <a:lnTo>
                      <a:pt x="5248" y="16871"/>
                    </a:lnTo>
                    <a:lnTo>
                      <a:pt x="5248" y="15543"/>
                    </a:lnTo>
                    <a:close/>
                    <a:moveTo>
                      <a:pt x="3388" y="18134"/>
                    </a:moveTo>
                    <a:lnTo>
                      <a:pt x="3388" y="19462"/>
                    </a:lnTo>
                    <a:lnTo>
                      <a:pt x="1993" y="19462"/>
                    </a:lnTo>
                    <a:lnTo>
                      <a:pt x="1993" y="18134"/>
                    </a:lnTo>
                    <a:close/>
                    <a:moveTo>
                      <a:pt x="6643" y="18134"/>
                    </a:moveTo>
                    <a:lnTo>
                      <a:pt x="6643" y="19462"/>
                    </a:lnTo>
                    <a:lnTo>
                      <a:pt x="5248" y="19462"/>
                    </a:lnTo>
                    <a:lnTo>
                      <a:pt x="5248" y="18134"/>
                    </a:lnTo>
                    <a:close/>
                    <a:moveTo>
                      <a:pt x="3388" y="20790"/>
                    </a:moveTo>
                    <a:lnTo>
                      <a:pt x="3388" y="22185"/>
                    </a:lnTo>
                    <a:lnTo>
                      <a:pt x="1993" y="22185"/>
                    </a:lnTo>
                    <a:lnTo>
                      <a:pt x="1993" y="20790"/>
                    </a:lnTo>
                    <a:close/>
                    <a:moveTo>
                      <a:pt x="6643" y="20790"/>
                    </a:moveTo>
                    <a:lnTo>
                      <a:pt x="6643" y="22185"/>
                    </a:lnTo>
                    <a:lnTo>
                      <a:pt x="5248" y="22185"/>
                    </a:lnTo>
                    <a:lnTo>
                      <a:pt x="5248" y="20790"/>
                    </a:lnTo>
                    <a:close/>
                    <a:moveTo>
                      <a:pt x="4318" y="0"/>
                    </a:moveTo>
                    <a:lnTo>
                      <a:pt x="1" y="3454"/>
                    </a:lnTo>
                    <a:lnTo>
                      <a:pt x="1" y="23647"/>
                    </a:lnTo>
                    <a:lnTo>
                      <a:pt x="8636" y="23647"/>
                    </a:lnTo>
                    <a:lnTo>
                      <a:pt x="8636" y="3454"/>
                    </a:lnTo>
                    <a:lnTo>
                      <a:pt x="43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6" name="Google Shape;916;p64"/>
              <p:cNvGrpSpPr/>
              <p:nvPr/>
            </p:nvGrpSpPr>
            <p:grpSpPr>
              <a:xfrm flipH="1">
                <a:off x="-1895475" y="3228900"/>
                <a:ext cx="4032913" cy="1921314"/>
                <a:chOff x="5111150" y="3228900"/>
                <a:chExt cx="4032913" cy="1921314"/>
              </a:xfrm>
              <a:grpFill/>
            </p:grpSpPr>
            <p:sp>
              <p:nvSpPr>
                <p:cNvPr id="917" name="Google Shape;917;p64"/>
                <p:cNvSpPr/>
                <p:nvPr/>
              </p:nvSpPr>
              <p:spPr>
                <a:xfrm>
                  <a:off x="5111150" y="3228900"/>
                  <a:ext cx="4032913" cy="1921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46" h="50283" extrusionOk="0">
                      <a:moveTo>
                        <a:pt x="85486" y="1"/>
                      </a:moveTo>
                      <a:lnTo>
                        <a:pt x="82165" y="67"/>
                      </a:lnTo>
                      <a:lnTo>
                        <a:pt x="78777" y="200"/>
                      </a:lnTo>
                      <a:lnTo>
                        <a:pt x="75390" y="466"/>
                      </a:lnTo>
                      <a:lnTo>
                        <a:pt x="72002" y="798"/>
                      </a:lnTo>
                      <a:lnTo>
                        <a:pt x="68681" y="1263"/>
                      </a:lnTo>
                      <a:lnTo>
                        <a:pt x="65360" y="1861"/>
                      </a:lnTo>
                      <a:lnTo>
                        <a:pt x="62105" y="2591"/>
                      </a:lnTo>
                      <a:lnTo>
                        <a:pt x="58851" y="3388"/>
                      </a:lnTo>
                      <a:lnTo>
                        <a:pt x="55596" y="4318"/>
                      </a:lnTo>
                      <a:lnTo>
                        <a:pt x="52408" y="5314"/>
                      </a:lnTo>
                      <a:lnTo>
                        <a:pt x="49286" y="6444"/>
                      </a:lnTo>
                      <a:lnTo>
                        <a:pt x="46164" y="7706"/>
                      </a:lnTo>
                      <a:lnTo>
                        <a:pt x="43108" y="9034"/>
                      </a:lnTo>
                      <a:lnTo>
                        <a:pt x="40119" y="10495"/>
                      </a:lnTo>
                      <a:lnTo>
                        <a:pt x="37130" y="12023"/>
                      </a:lnTo>
                      <a:lnTo>
                        <a:pt x="34208" y="13684"/>
                      </a:lnTo>
                      <a:lnTo>
                        <a:pt x="31418" y="15411"/>
                      </a:lnTo>
                      <a:lnTo>
                        <a:pt x="28628" y="17204"/>
                      </a:lnTo>
                      <a:lnTo>
                        <a:pt x="25905" y="19130"/>
                      </a:lnTo>
                      <a:lnTo>
                        <a:pt x="23248" y="21123"/>
                      </a:lnTo>
                      <a:lnTo>
                        <a:pt x="20658" y="23248"/>
                      </a:lnTo>
                      <a:lnTo>
                        <a:pt x="18133" y="25374"/>
                      </a:lnTo>
                      <a:lnTo>
                        <a:pt x="15676" y="27632"/>
                      </a:lnTo>
                      <a:lnTo>
                        <a:pt x="13285" y="30024"/>
                      </a:lnTo>
                      <a:lnTo>
                        <a:pt x="11026" y="32415"/>
                      </a:lnTo>
                      <a:lnTo>
                        <a:pt x="8834" y="34872"/>
                      </a:lnTo>
                      <a:lnTo>
                        <a:pt x="7373" y="36732"/>
                      </a:lnTo>
                      <a:lnTo>
                        <a:pt x="5978" y="38725"/>
                      </a:lnTo>
                      <a:lnTo>
                        <a:pt x="4583" y="40850"/>
                      </a:lnTo>
                      <a:lnTo>
                        <a:pt x="3321" y="43042"/>
                      </a:lnTo>
                      <a:lnTo>
                        <a:pt x="2192" y="45101"/>
                      </a:lnTo>
                      <a:lnTo>
                        <a:pt x="1262" y="47094"/>
                      </a:lnTo>
                      <a:lnTo>
                        <a:pt x="465" y="48821"/>
                      </a:lnTo>
                      <a:lnTo>
                        <a:pt x="0" y="50216"/>
                      </a:lnTo>
                      <a:lnTo>
                        <a:pt x="105213" y="50282"/>
                      </a:lnTo>
                      <a:lnTo>
                        <a:pt x="105546" y="2060"/>
                      </a:lnTo>
                      <a:lnTo>
                        <a:pt x="102291" y="1462"/>
                      </a:lnTo>
                      <a:lnTo>
                        <a:pt x="98970" y="931"/>
                      </a:lnTo>
                      <a:lnTo>
                        <a:pt x="95582" y="532"/>
                      </a:lnTo>
                      <a:lnTo>
                        <a:pt x="92261" y="266"/>
                      </a:lnTo>
                      <a:lnTo>
                        <a:pt x="88874" y="67"/>
                      </a:lnTo>
                      <a:lnTo>
                        <a:pt x="85486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918;p64"/>
                <p:cNvSpPr/>
                <p:nvPr/>
              </p:nvSpPr>
              <p:spPr>
                <a:xfrm>
                  <a:off x="5811622" y="3307576"/>
                  <a:ext cx="3319761" cy="1842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882" h="48224" extrusionOk="0">
                      <a:moveTo>
                        <a:pt x="80106" y="1"/>
                      </a:moveTo>
                      <a:lnTo>
                        <a:pt x="76719" y="67"/>
                      </a:lnTo>
                      <a:lnTo>
                        <a:pt x="73331" y="134"/>
                      </a:lnTo>
                      <a:lnTo>
                        <a:pt x="69944" y="333"/>
                      </a:lnTo>
                      <a:lnTo>
                        <a:pt x="66556" y="665"/>
                      </a:lnTo>
                      <a:lnTo>
                        <a:pt x="63235" y="997"/>
                      </a:lnTo>
                      <a:lnTo>
                        <a:pt x="59914" y="1462"/>
                      </a:lnTo>
                      <a:lnTo>
                        <a:pt x="56593" y="2060"/>
                      </a:lnTo>
                      <a:lnTo>
                        <a:pt x="53272" y="2724"/>
                      </a:lnTo>
                      <a:lnTo>
                        <a:pt x="50017" y="3521"/>
                      </a:lnTo>
                      <a:lnTo>
                        <a:pt x="46762" y="4385"/>
                      </a:lnTo>
                      <a:lnTo>
                        <a:pt x="43574" y="5447"/>
                      </a:lnTo>
                      <a:lnTo>
                        <a:pt x="40386" y="6577"/>
                      </a:lnTo>
                      <a:lnTo>
                        <a:pt x="37264" y="7839"/>
                      </a:lnTo>
                      <a:lnTo>
                        <a:pt x="34208" y="9233"/>
                      </a:lnTo>
                      <a:lnTo>
                        <a:pt x="31219" y="10761"/>
                      </a:lnTo>
                      <a:lnTo>
                        <a:pt x="28297" y="12422"/>
                      </a:lnTo>
                      <a:lnTo>
                        <a:pt x="25441" y="14215"/>
                      </a:lnTo>
                      <a:lnTo>
                        <a:pt x="24046" y="15145"/>
                      </a:lnTo>
                      <a:lnTo>
                        <a:pt x="22651" y="16141"/>
                      </a:lnTo>
                      <a:lnTo>
                        <a:pt x="21322" y="17138"/>
                      </a:lnTo>
                      <a:lnTo>
                        <a:pt x="19994" y="18200"/>
                      </a:lnTo>
                      <a:lnTo>
                        <a:pt x="18665" y="19263"/>
                      </a:lnTo>
                      <a:lnTo>
                        <a:pt x="17403" y="20392"/>
                      </a:lnTo>
                      <a:lnTo>
                        <a:pt x="16208" y="21522"/>
                      </a:lnTo>
                      <a:lnTo>
                        <a:pt x="15012" y="22717"/>
                      </a:lnTo>
                      <a:lnTo>
                        <a:pt x="13817" y="23913"/>
                      </a:lnTo>
                      <a:lnTo>
                        <a:pt x="12687" y="25108"/>
                      </a:lnTo>
                      <a:lnTo>
                        <a:pt x="11558" y="26370"/>
                      </a:lnTo>
                      <a:lnTo>
                        <a:pt x="10495" y="27632"/>
                      </a:lnTo>
                      <a:lnTo>
                        <a:pt x="9499" y="28961"/>
                      </a:lnTo>
                      <a:lnTo>
                        <a:pt x="8503" y="30289"/>
                      </a:lnTo>
                      <a:lnTo>
                        <a:pt x="7506" y="31618"/>
                      </a:lnTo>
                      <a:lnTo>
                        <a:pt x="6643" y="33013"/>
                      </a:lnTo>
                      <a:lnTo>
                        <a:pt x="5713" y="34407"/>
                      </a:lnTo>
                      <a:lnTo>
                        <a:pt x="4916" y="35869"/>
                      </a:lnTo>
                      <a:lnTo>
                        <a:pt x="4119" y="37330"/>
                      </a:lnTo>
                      <a:lnTo>
                        <a:pt x="3388" y="38791"/>
                      </a:lnTo>
                      <a:lnTo>
                        <a:pt x="2724" y="40319"/>
                      </a:lnTo>
                      <a:lnTo>
                        <a:pt x="2060" y="41847"/>
                      </a:lnTo>
                      <a:lnTo>
                        <a:pt x="1462" y="43374"/>
                      </a:lnTo>
                      <a:lnTo>
                        <a:pt x="931" y="44969"/>
                      </a:lnTo>
                      <a:lnTo>
                        <a:pt x="466" y="46563"/>
                      </a:lnTo>
                      <a:lnTo>
                        <a:pt x="1" y="48157"/>
                      </a:lnTo>
                      <a:lnTo>
                        <a:pt x="29360" y="48223"/>
                      </a:lnTo>
                      <a:lnTo>
                        <a:pt x="29891" y="45766"/>
                      </a:lnTo>
                      <a:lnTo>
                        <a:pt x="30555" y="43308"/>
                      </a:lnTo>
                      <a:lnTo>
                        <a:pt x="31352" y="40917"/>
                      </a:lnTo>
                      <a:lnTo>
                        <a:pt x="32216" y="38592"/>
                      </a:lnTo>
                      <a:lnTo>
                        <a:pt x="33146" y="36267"/>
                      </a:lnTo>
                      <a:lnTo>
                        <a:pt x="34275" y="34009"/>
                      </a:lnTo>
                      <a:lnTo>
                        <a:pt x="35404" y="31751"/>
                      </a:lnTo>
                      <a:lnTo>
                        <a:pt x="36666" y="29559"/>
                      </a:lnTo>
                      <a:lnTo>
                        <a:pt x="38061" y="27433"/>
                      </a:lnTo>
                      <a:lnTo>
                        <a:pt x="39456" y="25374"/>
                      </a:lnTo>
                      <a:lnTo>
                        <a:pt x="40983" y="23381"/>
                      </a:lnTo>
                      <a:lnTo>
                        <a:pt x="42578" y="21389"/>
                      </a:lnTo>
                      <a:lnTo>
                        <a:pt x="44305" y="19529"/>
                      </a:lnTo>
                      <a:lnTo>
                        <a:pt x="46032" y="17669"/>
                      </a:lnTo>
                      <a:lnTo>
                        <a:pt x="47825" y="15942"/>
                      </a:lnTo>
                      <a:lnTo>
                        <a:pt x="49751" y="14282"/>
                      </a:lnTo>
                      <a:lnTo>
                        <a:pt x="51744" y="12687"/>
                      </a:lnTo>
                      <a:lnTo>
                        <a:pt x="53737" y="11160"/>
                      </a:lnTo>
                      <a:lnTo>
                        <a:pt x="55862" y="9765"/>
                      </a:lnTo>
                      <a:lnTo>
                        <a:pt x="57988" y="8436"/>
                      </a:lnTo>
                      <a:lnTo>
                        <a:pt x="60180" y="7241"/>
                      </a:lnTo>
                      <a:lnTo>
                        <a:pt x="62438" y="6112"/>
                      </a:lnTo>
                      <a:lnTo>
                        <a:pt x="64763" y="5049"/>
                      </a:lnTo>
                      <a:lnTo>
                        <a:pt x="67088" y="4119"/>
                      </a:lnTo>
                      <a:lnTo>
                        <a:pt x="69479" y="3322"/>
                      </a:lnTo>
                      <a:lnTo>
                        <a:pt x="71870" y="2525"/>
                      </a:lnTo>
                      <a:lnTo>
                        <a:pt x="74328" y="1927"/>
                      </a:lnTo>
                      <a:lnTo>
                        <a:pt x="76785" y="1396"/>
                      </a:lnTo>
                      <a:lnTo>
                        <a:pt x="79309" y="931"/>
                      </a:lnTo>
                      <a:lnTo>
                        <a:pt x="81833" y="599"/>
                      </a:lnTo>
                      <a:lnTo>
                        <a:pt x="84357" y="333"/>
                      </a:lnTo>
                      <a:lnTo>
                        <a:pt x="86881" y="200"/>
                      </a:lnTo>
                      <a:lnTo>
                        <a:pt x="83494" y="67"/>
                      </a:lnTo>
                      <a:lnTo>
                        <a:pt x="80106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9" name="Google Shape;919;p64"/>
              <p:cNvGrpSpPr/>
              <p:nvPr/>
            </p:nvGrpSpPr>
            <p:grpSpPr>
              <a:xfrm>
                <a:off x="-571467" y="296269"/>
                <a:ext cx="2171732" cy="3709087"/>
                <a:chOff x="5149513" y="-1958575"/>
                <a:chExt cx="1335300" cy="2280550"/>
              </a:xfrm>
              <a:grpFill/>
            </p:grpSpPr>
            <p:sp>
              <p:nvSpPr>
                <p:cNvPr id="920" name="Google Shape;920;p64"/>
                <p:cNvSpPr/>
                <p:nvPr/>
              </p:nvSpPr>
              <p:spPr>
                <a:xfrm>
                  <a:off x="5755888" y="-1958575"/>
                  <a:ext cx="119450" cy="77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8" h="30832" extrusionOk="0">
                      <a:moveTo>
                        <a:pt x="2885" y="0"/>
                      </a:moveTo>
                      <a:lnTo>
                        <a:pt x="2730" y="31"/>
                      </a:lnTo>
                      <a:lnTo>
                        <a:pt x="2575" y="93"/>
                      </a:lnTo>
                      <a:lnTo>
                        <a:pt x="2482" y="218"/>
                      </a:lnTo>
                      <a:lnTo>
                        <a:pt x="2420" y="311"/>
                      </a:lnTo>
                      <a:lnTo>
                        <a:pt x="2420" y="404"/>
                      </a:lnTo>
                      <a:lnTo>
                        <a:pt x="249" y="16160"/>
                      </a:lnTo>
                      <a:lnTo>
                        <a:pt x="94" y="17494"/>
                      </a:lnTo>
                      <a:lnTo>
                        <a:pt x="32" y="18859"/>
                      </a:lnTo>
                      <a:lnTo>
                        <a:pt x="1" y="20223"/>
                      </a:lnTo>
                      <a:lnTo>
                        <a:pt x="63" y="21588"/>
                      </a:lnTo>
                      <a:lnTo>
                        <a:pt x="156" y="22922"/>
                      </a:lnTo>
                      <a:lnTo>
                        <a:pt x="342" y="24287"/>
                      </a:lnTo>
                      <a:lnTo>
                        <a:pt x="559" y="25589"/>
                      </a:lnTo>
                      <a:lnTo>
                        <a:pt x="869" y="26861"/>
                      </a:lnTo>
                      <a:lnTo>
                        <a:pt x="1924" y="30831"/>
                      </a:lnTo>
                      <a:lnTo>
                        <a:pt x="3009" y="28226"/>
                      </a:lnTo>
                      <a:lnTo>
                        <a:pt x="3288" y="27574"/>
                      </a:lnTo>
                      <a:lnTo>
                        <a:pt x="3506" y="26923"/>
                      </a:lnTo>
                      <a:lnTo>
                        <a:pt x="3723" y="26241"/>
                      </a:lnTo>
                      <a:lnTo>
                        <a:pt x="3909" y="25558"/>
                      </a:lnTo>
                      <a:lnTo>
                        <a:pt x="4095" y="24876"/>
                      </a:lnTo>
                      <a:lnTo>
                        <a:pt x="4250" y="24132"/>
                      </a:lnTo>
                      <a:lnTo>
                        <a:pt x="4374" y="23418"/>
                      </a:lnTo>
                      <a:lnTo>
                        <a:pt x="4498" y="22674"/>
                      </a:lnTo>
                      <a:lnTo>
                        <a:pt x="4591" y="21898"/>
                      </a:lnTo>
                      <a:lnTo>
                        <a:pt x="4684" y="21123"/>
                      </a:lnTo>
                      <a:lnTo>
                        <a:pt x="4715" y="20347"/>
                      </a:lnTo>
                      <a:lnTo>
                        <a:pt x="4746" y="19572"/>
                      </a:lnTo>
                      <a:lnTo>
                        <a:pt x="4777" y="18797"/>
                      </a:lnTo>
                      <a:lnTo>
                        <a:pt x="4746" y="18021"/>
                      </a:lnTo>
                      <a:lnTo>
                        <a:pt x="4715" y="17215"/>
                      </a:lnTo>
                      <a:lnTo>
                        <a:pt x="4653" y="16408"/>
                      </a:lnTo>
                      <a:lnTo>
                        <a:pt x="3319" y="435"/>
                      </a:lnTo>
                      <a:lnTo>
                        <a:pt x="3319" y="311"/>
                      </a:lnTo>
                      <a:lnTo>
                        <a:pt x="3288" y="249"/>
                      </a:lnTo>
                      <a:lnTo>
                        <a:pt x="3164" y="93"/>
                      </a:lnTo>
                      <a:lnTo>
                        <a:pt x="3040" y="31"/>
                      </a:lnTo>
                      <a:lnTo>
                        <a:pt x="288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64"/>
                <p:cNvSpPr/>
                <p:nvPr/>
              </p:nvSpPr>
              <p:spPr>
                <a:xfrm>
                  <a:off x="5817163" y="-1202550"/>
                  <a:ext cx="667650" cy="3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6" h="15727" extrusionOk="0">
                      <a:moveTo>
                        <a:pt x="0" y="1"/>
                      </a:moveTo>
                      <a:lnTo>
                        <a:pt x="1768" y="2203"/>
                      </a:lnTo>
                      <a:lnTo>
                        <a:pt x="2202" y="2730"/>
                      </a:lnTo>
                      <a:lnTo>
                        <a:pt x="2667" y="3258"/>
                      </a:lnTo>
                      <a:lnTo>
                        <a:pt x="3164" y="3754"/>
                      </a:lnTo>
                      <a:lnTo>
                        <a:pt x="3660" y="4250"/>
                      </a:lnTo>
                      <a:lnTo>
                        <a:pt x="4187" y="4746"/>
                      </a:lnTo>
                      <a:lnTo>
                        <a:pt x="4746" y="5212"/>
                      </a:lnTo>
                      <a:lnTo>
                        <a:pt x="5335" y="5677"/>
                      </a:lnTo>
                      <a:lnTo>
                        <a:pt x="5955" y="6142"/>
                      </a:lnTo>
                      <a:lnTo>
                        <a:pt x="6576" y="6576"/>
                      </a:lnTo>
                      <a:lnTo>
                        <a:pt x="7196" y="7011"/>
                      </a:lnTo>
                      <a:lnTo>
                        <a:pt x="7847" y="7445"/>
                      </a:lnTo>
                      <a:lnTo>
                        <a:pt x="8530" y="7817"/>
                      </a:lnTo>
                      <a:lnTo>
                        <a:pt x="9212" y="8220"/>
                      </a:lnTo>
                      <a:lnTo>
                        <a:pt x="9925" y="8593"/>
                      </a:lnTo>
                      <a:lnTo>
                        <a:pt x="10639" y="8934"/>
                      </a:lnTo>
                      <a:lnTo>
                        <a:pt x="11352" y="9244"/>
                      </a:lnTo>
                      <a:lnTo>
                        <a:pt x="26085" y="15664"/>
                      </a:lnTo>
                      <a:lnTo>
                        <a:pt x="26178" y="15695"/>
                      </a:lnTo>
                      <a:lnTo>
                        <a:pt x="26271" y="15726"/>
                      </a:lnTo>
                      <a:lnTo>
                        <a:pt x="26426" y="15695"/>
                      </a:lnTo>
                      <a:lnTo>
                        <a:pt x="26550" y="15602"/>
                      </a:lnTo>
                      <a:lnTo>
                        <a:pt x="26643" y="15478"/>
                      </a:lnTo>
                      <a:lnTo>
                        <a:pt x="26706" y="15323"/>
                      </a:lnTo>
                      <a:lnTo>
                        <a:pt x="26706" y="15168"/>
                      </a:lnTo>
                      <a:lnTo>
                        <a:pt x="26674" y="15013"/>
                      </a:lnTo>
                      <a:lnTo>
                        <a:pt x="26612" y="14951"/>
                      </a:lnTo>
                      <a:lnTo>
                        <a:pt x="26519" y="14889"/>
                      </a:lnTo>
                      <a:lnTo>
                        <a:pt x="13678" y="5491"/>
                      </a:lnTo>
                      <a:lnTo>
                        <a:pt x="12593" y="4746"/>
                      </a:lnTo>
                      <a:lnTo>
                        <a:pt x="11414" y="4002"/>
                      </a:lnTo>
                      <a:lnTo>
                        <a:pt x="10236" y="3351"/>
                      </a:lnTo>
                      <a:lnTo>
                        <a:pt x="8995" y="2730"/>
                      </a:lnTo>
                      <a:lnTo>
                        <a:pt x="7754" y="2203"/>
                      </a:lnTo>
                      <a:lnTo>
                        <a:pt x="6514" y="1707"/>
                      </a:lnTo>
                      <a:lnTo>
                        <a:pt x="5242" y="1304"/>
                      </a:lnTo>
                      <a:lnTo>
                        <a:pt x="3970" y="9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64"/>
                <p:cNvSpPr/>
                <p:nvPr/>
              </p:nvSpPr>
              <p:spPr>
                <a:xfrm>
                  <a:off x="5149513" y="-1204875"/>
                  <a:ext cx="666100" cy="39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4" h="15882" extrusionOk="0">
                      <a:moveTo>
                        <a:pt x="26644" y="1"/>
                      </a:moveTo>
                      <a:lnTo>
                        <a:pt x="22674" y="993"/>
                      </a:lnTo>
                      <a:lnTo>
                        <a:pt x="21402" y="1335"/>
                      </a:lnTo>
                      <a:lnTo>
                        <a:pt x="20130" y="1769"/>
                      </a:lnTo>
                      <a:lnTo>
                        <a:pt x="18890" y="2265"/>
                      </a:lnTo>
                      <a:lnTo>
                        <a:pt x="17649" y="2823"/>
                      </a:lnTo>
                      <a:lnTo>
                        <a:pt x="16408" y="3413"/>
                      </a:lnTo>
                      <a:lnTo>
                        <a:pt x="15230" y="4095"/>
                      </a:lnTo>
                      <a:lnTo>
                        <a:pt x="14082" y="4808"/>
                      </a:lnTo>
                      <a:lnTo>
                        <a:pt x="12966" y="5584"/>
                      </a:lnTo>
                      <a:lnTo>
                        <a:pt x="187" y="15044"/>
                      </a:lnTo>
                      <a:lnTo>
                        <a:pt x="125" y="15137"/>
                      </a:lnTo>
                      <a:lnTo>
                        <a:pt x="63" y="15199"/>
                      </a:lnTo>
                      <a:lnTo>
                        <a:pt x="1" y="15354"/>
                      </a:lnTo>
                      <a:lnTo>
                        <a:pt x="32" y="15509"/>
                      </a:lnTo>
                      <a:lnTo>
                        <a:pt x="63" y="15664"/>
                      </a:lnTo>
                      <a:lnTo>
                        <a:pt x="187" y="15788"/>
                      </a:lnTo>
                      <a:lnTo>
                        <a:pt x="311" y="15881"/>
                      </a:lnTo>
                      <a:lnTo>
                        <a:pt x="559" y="15881"/>
                      </a:lnTo>
                      <a:lnTo>
                        <a:pt x="652" y="15850"/>
                      </a:lnTo>
                      <a:lnTo>
                        <a:pt x="15323" y="9337"/>
                      </a:lnTo>
                      <a:lnTo>
                        <a:pt x="16067" y="8996"/>
                      </a:lnTo>
                      <a:lnTo>
                        <a:pt x="16781" y="8655"/>
                      </a:lnTo>
                      <a:lnTo>
                        <a:pt x="17463" y="8282"/>
                      </a:lnTo>
                      <a:lnTo>
                        <a:pt x="18145" y="7879"/>
                      </a:lnTo>
                      <a:lnTo>
                        <a:pt x="18828" y="7507"/>
                      </a:lnTo>
                      <a:lnTo>
                        <a:pt x="19479" y="7073"/>
                      </a:lnTo>
                      <a:lnTo>
                        <a:pt x="20099" y="6638"/>
                      </a:lnTo>
                      <a:lnTo>
                        <a:pt x="20720" y="6204"/>
                      </a:lnTo>
                      <a:lnTo>
                        <a:pt x="21340" y="5739"/>
                      </a:lnTo>
                      <a:lnTo>
                        <a:pt x="21898" y="5274"/>
                      </a:lnTo>
                      <a:lnTo>
                        <a:pt x="22457" y="4777"/>
                      </a:lnTo>
                      <a:lnTo>
                        <a:pt x="22984" y="4281"/>
                      </a:lnTo>
                      <a:lnTo>
                        <a:pt x="23511" y="3785"/>
                      </a:lnTo>
                      <a:lnTo>
                        <a:pt x="24008" y="3258"/>
                      </a:lnTo>
                      <a:lnTo>
                        <a:pt x="24442" y="2761"/>
                      </a:lnTo>
                      <a:lnTo>
                        <a:pt x="24876" y="2234"/>
                      </a:lnTo>
                      <a:lnTo>
                        <a:pt x="2664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64"/>
                <p:cNvSpPr/>
                <p:nvPr/>
              </p:nvSpPr>
              <p:spPr>
                <a:xfrm>
                  <a:off x="5784588" y="-1216500"/>
                  <a:ext cx="38025" cy="153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61539" extrusionOk="0">
                      <a:moveTo>
                        <a:pt x="0" y="1"/>
                      </a:moveTo>
                      <a:lnTo>
                        <a:pt x="0" y="61538"/>
                      </a:lnTo>
                      <a:lnTo>
                        <a:pt x="1520" y="61538"/>
                      </a:lnTo>
                      <a:lnTo>
                        <a:pt x="152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926" name="Google Shape;926;p64"/>
          <p:cNvSpPr/>
          <p:nvPr/>
        </p:nvSpPr>
        <p:spPr>
          <a:xfrm flipH="1">
            <a:off x="-887178" y="4370335"/>
            <a:ext cx="22923" cy="34833"/>
          </a:xfrm>
          <a:custGeom>
            <a:avLst/>
            <a:gdLst/>
            <a:ahLst/>
            <a:cxnLst/>
            <a:rect l="l" t="t" r="r" b="b"/>
            <a:pathLst>
              <a:path w="741" h="1126" extrusionOk="0">
                <a:moveTo>
                  <a:pt x="170" y="0"/>
                </a:moveTo>
                <a:lnTo>
                  <a:pt x="124" y="16"/>
                </a:lnTo>
                <a:lnTo>
                  <a:pt x="62" y="46"/>
                </a:lnTo>
                <a:lnTo>
                  <a:pt x="31" y="93"/>
                </a:lnTo>
                <a:lnTo>
                  <a:pt x="0" y="139"/>
                </a:lnTo>
                <a:lnTo>
                  <a:pt x="0" y="201"/>
                </a:lnTo>
                <a:lnTo>
                  <a:pt x="16" y="324"/>
                </a:lnTo>
                <a:lnTo>
                  <a:pt x="47" y="447"/>
                </a:lnTo>
                <a:lnTo>
                  <a:pt x="124" y="678"/>
                </a:lnTo>
                <a:lnTo>
                  <a:pt x="170" y="802"/>
                </a:lnTo>
                <a:lnTo>
                  <a:pt x="232" y="925"/>
                </a:lnTo>
                <a:lnTo>
                  <a:pt x="309" y="1017"/>
                </a:lnTo>
                <a:lnTo>
                  <a:pt x="355" y="1064"/>
                </a:lnTo>
                <a:lnTo>
                  <a:pt x="417" y="1110"/>
                </a:lnTo>
                <a:lnTo>
                  <a:pt x="463" y="1125"/>
                </a:lnTo>
                <a:lnTo>
                  <a:pt x="555" y="1125"/>
                </a:lnTo>
                <a:lnTo>
                  <a:pt x="602" y="1110"/>
                </a:lnTo>
                <a:lnTo>
                  <a:pt x="648" y="1095"/>
                </a:lnTo>
                <a:lnTo>
                  <a:pt x="679" y="1064"/>
                </a:lnTo>
                <a:lnTo>
                  <a:pt x="709" y="1017"/>
                </a:lnTo>
                <a:lnTo>
                  <a:pt x="725" y="971"/>
                </a:lnTo>
                <a:lnTo>
                  <a:pt x="740" y="910"/>
                </a:lnTo>
                <a:lnTo>
                  <a:pt x="740" y="848"/>
                </a:lnTo>
                <a:lnTo>
                  <a:pt x="709" y="725"/>
                </a:lnTo>
                <a:lnTo>
                  <a:pt x="663" y="601"/>
                </a:lnTo>
                <a:lnTo>
                  <a:pt x="602" y="478"/>
                </a:lnTo>
                <a:lnTo>
                  <a:pt x="494" y="262"/>
                </a:lnTo>
                <a:lnTo>
                  <a:pt x="417" y="154"/>
                </a:lnTo>
                <a:lnTo>
                  <a:pt x="340" y="62"/>
                </a:lnTo>
                <a:lnTo>
                  <a:pt x="293" y="16"/>
                </a:lnTo>
                <a:lnTo>
                  <a:pt x="232" y="0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64"/>
          <p:cNvSpPr/>
          <p:nvPr/>
        </p:nvSpPr>
        <p:spPr>
          <a:xfrm flipH="1">
            <a:off x="-795642" y="4366994"/>
            <a:ext cx="20077" cy="39597"/>
          </a:xfrm>
          <a:custGeom>
            <a:avLst/>
            <a:gdLst/>
            <a:ahLst/>
            <a:cxnLst/>
            <a:rect l="l" t="t" r="r" b="b"/>
            <a:pathLst>
              <a:path w="649" h="1280" extrusionOk="0">
                <a:moveTo>
                  <a:pt x="139" y="0"/>
                </a:moveTo>
                <a:lnTo>
                  <a:pt x="78" y="31"/>
                </a:lnTo>
                <a:lnTo>
                  <a:pt x="32" y="62"/>
                </a:lnTo>
                <a:lnTo>
                  <a:pt x="16" y="108"/>
                </a:lnTo>
                <a:lnTo>
                  <a:pt x="1" y="170"/>
                </a:lnTo>
                <a:lnTo>
                  <a:pt x="47" y="432"/>
                </a:lnTo>
                <a:lnTo>
                  <a:pt x="93" y="694"/>
                </a:lnTo>
                <a:lnTo>
                  <a:pt x="124" y="817"/>
                </a:lnTo>
                <a:lnTo>
                  <a:pt x="155" y="956"/>
                </a:lnTo>
                <a:lnTo>
                  <a:pt x="216" y="1064"/>
                </a:lnTo>
                <a:lnTo>
                  <a:pt x="278" y="1187"/>
                </a:lnTo>
                <a:lnTo>
                  <a:pt x="324" y="1233"/>
                </a:lnTo>
                <a:lnTo>
                  <a:pt x="371" y="1280"/>
                </a:lnTo>
                <a:lnTo>
                  <a:pt x="509" y="1280"/>
                </a:lnTo>
                <a:lnTo>
                  <a:pt x="556" y="1249"/>
                </a:lnTo>
                <a:lnTo>
                  <a:pt x="617" y="1218"/>
                </a:lnTo>
                <a:lnTo>
                  <a:pt x="648" y="1156"/>
                </a:lnTo>
                <a:lnTo>
                  <a:pt x="648" y="1079"/>
                </a:lnTo>
                <a:lnTo>
                  <a:pt x="648" y="956"/>
                </a:lnTo>
                <a:lnTo>
                  <a:pt x="617" y="817"/>
                </a:lnTo>
                <a:lnTo>
                  <a:pt x="540" y="571"/>
                </a:lnTo>
                <a:lnTo>
                  <a:pt x="448" y="324"/>
                </a:lnTo>
                <a:lnTo>
                  <a:pt x="340" y="77"/>
                </a:lnTo>
                <a:lnTo>
                  <a:pt x="294" y="31"/>
                </a:lnTo>
                <a:lnTo>
                  <a:pt x="247" y="0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64"/>
          <p:cNvSpPr/>
          <p:nvPr/>
        </p:nvSpPr>
        <p:spPr>
          <a:xfrm flipH="1">
            <a:off x="-713633" y="4371294"/>
            <a:ext cx="14818" cy="40061"/>
          </a:xfrm>
          <a:custGeom>
            <a:avLst/>
            <a:gdLst/>
            <a:ahLst/>
            <a:cxnLst/>
            <a:rect l="l" t="t" r="r" b="b"/>
            <a:pathLst>
              <a:path w="479" h="1295" extrusionOk="0">
                <a:moveTo>
                  <a:pt x="231" y="0"/>
                </a:moveTo>
                <a:lnTo>
                  <a:pt x="170" y="15"/>
                </a:lnTo>
                <a:lnTo>
                  <a:pt x="124" y="46"/>
                </a:lnTo>
                <a:lnTo>
                  <a:pt x="93" y="93"/>
                </a:lnTo>
                <a:lnTo>
                  <a:pt x="77" y="154"/>
                </a:lnTo>
                <a:lnTo>
                  <a:pt x="62" y="308"/>
                </a:lnTo>
                <a:lnTo>
                  <a:pt x="31" y="462"/>
                </a:lnTo>
                <a:lnTo>
                  <a:pt x="16" y="617"/>
                </a:lnTo>
                <a:lnTo>
                  <a:pt x="0" y="771"/>
                </a:lnTo>
                <a:lnTo>
                  <a:pt x="0" y="894"/>
                </a:lnTo>
                <a:lnTo>
                  <a:pt x="16" y="1033"/>
                </a:lnTo>
                <a:lnTo>
                  <a:pt x="31" y="1094"/>
                </a:lnTo>
                <a:lnTo>
                  <a:pt x="62" y="1141"/>
                </a:lnTo>
                <a:lnTo>
                  <a:pt x="93" y="1202"/>
                </a:lnTo>
                <a:lnTo>
                  <a:pt x="139" y="1248"/>
                </a:lnTo>
                <a:lnTo>
                  <a:pt x="185" y="1279"/>
                </a:lnTo>
                <a:lnTo>
                  <a:pt x="247" y="1295"/>
                </a:lnTo>
                <a:lnTo>
                  <a:pt x="293" y="1279"/>
                </a:lnTo>
                <a:lnTo>
                  <a:pt x="355" y="1248"/>
                </a:lnTo>
                <a:lnTo>
                  <a:pt x="401" y="1202"/>
                </a:lnTo>
                <a:lnTo>
                  <a:pt x="432" y="1141"/>
                </a:lnTo>
                <a:lnTo>
                  <a:pt x="447" y="1094"/>
                </a:lnTo>
                <a:lnTo>
                  <a:pt x="463" y="1033"/>
                </a:lnTo>
                <a:lnTo>
                  <a:pt x="478" y="894"/>
                </a:lnTo>
                <a:lnTo>
                  <a:pt x="478" y="771"/>
                </a:lnTo>
                <a:lnTo>
                  <a:pt x="463" y="617"/>
                </a:lnTo>
                <a:lnTo>
                  <a:pt x="432" y="462"/>
                </a:lnTo>
                <a:lnTo>
                  <a:pt x="416" y="308"/>
                </a:lnTo>
                <a:lnTo>
                  <a:pt x="401" y="154"/>
                </a:lnTo>
                <a:lnTo>
                  <a:pt x="386" y="93"/>
                </a:lnTo>
                <a:lnTo>
                  <a:pt x="339" y="46"/>
                </a:lnTo>
                <a:lnTo>
                  <a:pt x="293" y="15"/>
                </a:lnTo>
                <a:lnTo>
                  <a:pt x="231" y="0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64"/>
          <p:cNvSpPr/>
          <p:nvPr/>
        </p:nvSpPr>
        <p:spPr>
          <a:xfrm flipH="1">
            <a:off x="-616837" y="4377945"/>
            <a:ext cx="13859" cy="31028"/>
          </a:xfrm>
          <a:custGeom>
            <a:avLst/>
            <a:gdLst/>
            <a:ahLst/>
            <a:cxnLst/>
            <a:rect l="l" t="t" r="r" b="b"/>
            <a:pathLst>
              <a:path w="448" h="1003" extrusionOk="0">
                <a:moveTo>
                  <a:pt x="216" y="1"/>
                </a:moveTo>
                <a:lnTo>
                  <a:pt x="185" y="16"/>
                </a:lnTo>
                <a:lnTo>
                  <a:pt x="154" y="62"/>
                </a:lnTo>
                <a:lnTo>
                  <a:pt x="77" y="247"/>
                </a:lnTo>
                <a:lnTo>
                  <a:pt x="47" y="340"/>
                </a:lnTo>
                <a:lnTo>
                  <a:pt x="16" y="432"/>
                </a:lnTo>
                <a:lnTo>
                  <a:pt x="0" y="648"/>
                </a:lnTo>
                <a:lnTo>
                  <a:pt x="0" y="741"/>
                </a:lnTo>
                <a:lnTo>
                  <a:pt x="16" y="849"/>
                </a:lnTo>
                <a:lnTo>
                  <a:pt x="47" y="926"/>
                </a:lnTo>
                <a:lnTo>
                  <a:pt x="93" y="972"/>
                </a:lnTo>
                <a:lnTo>
                  <a:pt x="154" y="1003"/>
                </a:lnTo>
                <a:lnTo>
                  <a:pt x="293" y="1003"/>
                </a:lnTo>
                <a:lnTo>
                  <a:pt x="355" y="972"/>
                </a:lnTo>
                <a:lnTo>
                  <a:pt x="401" y="926"/>
                </a:lnTo>
                <a:lnTo>
                  <a:pt x="432" y="849"/>
                </a:lnTo>
                <a:lnTo>
                  <a:pt x="432" y="741"/>
                </a:lnTo>
                <a:lnTo>
                  <a:pt x="447" y="648"/>
                </a:lnTo>
                <a:lnTo>
                  <a:pt x="416" y="432"/>
                </a:lnTo>
                <a:lnTo>
                  <a:pt x="401" y="340"/>
                </a:lnTo>
                <a:lnTo>
                  <a:pt x="370" y="247"/>
                </a:lnTo>
                <a:lnTo>
                  <a:pt x="293" y="62"/>
                </a:lnTo>
                <a:lnTo>
                  <a:pt x="262" y="16"/>
                </a:lnTo>
                <a:lnTo>
                  <a:pt x="216" y="1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64"/>
          <p:cNvSpPr/>
          <p:nvPr/>
        </p:nvSpPr>
        <p:spPr>
          <a:xfrm flipH="1">
            <a:off x="-531952" y="4379399"/>
            <a:ext cx="20510" cy="30533"/>
          </a:xfrm>
          <a:custGeom>
            <a:avLst/>
            <a:gdLst/>
            <a:ahLst/>
            <a:cxnLst/>
            <a:rect l="l" t="t" r="r" b="b"/>
            <a:pathLst>
              <a:path w="663" h="987" extrusionOk="0">
                <a:moveTo>
                  <a:pt x="432" y="0"/>
                </a:moveTo>
                <a:lnTo>
                  <a:pt x="370" y="15"/>
                </a:lnTo>
                <a:lnTo>
                  <a:pt x="308" y="46"/>
                </a:lnTo>
                <a:lnTo>
                  <a:pt x="231" y="93"/>
                </a:lnTo>
                <a:lnTo>
                  <a:pt x="185" y="154"/>
                </a:lnTo>
                <a:lnTo>
                  <a:pt x="123" y="216"/>
                </a:lnTo>
                <a:lnTo>
                  <a:pt x="93" y="277"/>
                </a:lnTo>
                <a:lnTo>
                  <a:pt x="46" y="355"/>
                </a:lnTo>
                <a:lnTo>
                  <a:pt x="16" y="493"/>
                </a:lnTo>
                <a:lnTo>
                  <a:pt x="0" y="647"/>
                </a:lnTo>
                <a:lnTo>
                  <a:pt x="16" y="817"/>
                </a:lnTo>
                <a:lnTo>
                  <a:pt x="31" y="863"/>
                </a:lnTo>
                <a:lnTo>
                  <a:pt x="46" y="909"/>
                </a:lnTo>
                <a:lnTo>
                  <a:pt x="77" y="940"/>
                </a:lnTo>
                <a:lnTo>
                  <a:pt x="108" y="956"/>
                </a:lnTo>
                <a:lnTo>
                  <a:pt x="185" y="986"/>
                </a:lnTo>
                <a:lnTo>
                  <a:pt x="278" y="986"/>
                </a:lnTo>
                <a:lnTo>
                  <a:pt x="370" y="971"/>
                </a:lnTo>
                <a:lnTo>
                  <a:pt x="447" y="909"/>
                </a:lnTo>
                <a:lnTo>
                  <a:pt x="478" y="879"/>
                </a:lnTo>
                <a:lnTo>
                  <a:pt x="493" y="848"/>
                </a:lnTo>
                <a:lnTo>
                  <a:pt x="509" y="802"/>
                </a:lnTo>
                <a:lnTo>
                  <a:pt x="509" y="740"/>
                </a:lnTo>
                <a:lnTo>
                  <a:pt x="509" y="663"/>
                </a:lnTo>
                <a:lnTo>
                  <a:pt x="524" y="586"/>
                </a:lnTo>
                <a:lnTo>
                  <a:pt x="570" y="416"/>
                </a:lnTo>
                <a:lnTo>
                  <a:pt x="617" y="247"/>
                </a:lnTo>
                <a:lnTo>
                  <a:pt x="627" y="128"/>
                </a:lnTo>
                <a:lnTo>
                  <a:pt x="627" y="128"/>
                </a:lnTo>
                <a:lnTo>
                  <a:pt x="647" y="108"/>
                </a:lnTo>
                <a:lnTo>
                  <a:pt x="663" y="77"/>
                </a:lnTo>
                <a:lnTo>
                  <a:pt x="663" y="46"/>
                </a:lnTo>
                <a:lnTo>
                  <a:pt x="632" y="15"/>
                </a:lnTo>
                <a:lnTo>
                  <a:pt x="540" y="15"/>
                </a:lnTo>
                <a:lnTo>
                  <a:pt x="478" y="0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64"/>
          <p:cNvSpPr/>
          <p:nvPr/>
        </p:nvSpPr>
        <p:spPr>
          <a:xfrm flipH="1">
            <a:off x="-442797" y="4382245"/>
            <a:ext cx="20541" cy="34833"/>
          </a:xfrm>
          <a:custGeom>
            <a:avLst/>
            <a:gdLst/>
            <a:ahLst/>
            <a:cxnLst/>
            <a:rect l="l" t="t" r="r" b="b"/>
            <a:pathLst>
              <a:path w="664" h="1126" extrusionOk="0">
                <a:moveTo>
                  <a:pt x="479" y="1"/>
                </a:moveTo>
                <a:lnTo>
                  <a:pt x="417" y="31"/>
                </a:lnTo>
                <a:lnTo>
                  <a:pt x="340" y="93"/>
                </a:lnTo>
                <a:lnTo>
                  <a:pt x="263" y="170"/>
                </a:lnTo>
                <a:lnTo>
                  <a:pt x="217" y="247"/>
                </a:lnTo>
                <a:lnTo>
                  <a:pt x="170" y="340"/>
                </a:lnTo>
                <a:lnTo>
                  <a:pt x="78" y="555"/>
                </a:lnTo>
                <a:lnTo>
                  <a:pt x="1" y="771"/>
                </a:lnTo>
                <a:lnTo>
                  <a:pt x="1" y="848"/>
                </a:lnTo>
                <a:lnTo>
                  <a:pt x="1" y="925"/>
                </a:lnTo>
                <a:lnTo>
                  <a:pt x="32" y="987"/>
                </a:lnTo>
                <a:lnTo>
                  <a:pt x="78" y="1049"/>
                </a:lnTo>
                <a:lnTo>
                  <a:pt x="155" y="1095"/>
                </a:lnTo>
                <a:lnTo>
                  <a:pt x="217" y="1126"/>
                </a:lnTo>
                <a:lnTo>
                  <a:pt x="371" y="1126"/>
                </a:lnTo>
                <a:lnTo>
                  <a:pt x="432" y="1095"/>
                </a:lnTo>
                <a:lnTo>
                  <a:pt x="494" y="1049"/>
                </a:lnTo>
                <a:lnTo>
                  <a:pt x="540" y="987"/>
                </a:lnTo>
                <a:lnTo>
                  <a:pt x="571" y="925"/>
                </a:lnTo>
                <a:lnTo>
                  <a:pt x="617" y="694"/>
                </a:lnTo>
                <a:lnTo>
                  <a:pt x="664" y="478"/>
                </a:lnTo>
                <a:lnTo>
                  <a:pt x="664" y="370"/>
                </a:lnTo>
                <a:lnTo>
                  <a:pt x="664" y="278"/>
                </a:lnTo>
                <a:lnTo>
                  <a:pt x="648" y="185"/>
                </a:lnTo>
                <a:lnTo>
                  <a:pt x="617" y="78"/>
                </a:lnTo>
                <a:lnTo>
                  <a:pt x="602" y="47"/>
                </a:lnTo>
                <a:lnTo>
                  <a:pt x="587" y="16"/>
                </a:lnTo>
                <a:lnTo>
                  <a:pt x="540" y="1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64"/>
          <p:cNvSpPr/>
          <p:nvPr/>
        </p:nvSpPr>
        <p:spPr>
          <a:xfrm flipH="1">
            <a:off x="-271169" y="4409901"/>
            <a:ext cx="21964" cy="37215"/>
          </a:xfrm>
          <a:custGeom>
            <a:avLst/>
            <a:gdLst/>
            <a:ahLst/>
            <a:cxnLst/>
            <a:rect l="l" t="t" r="r" b="b"/>
            <a:pathLst>
              <a:path w="710" h="1203" extrusionOk="0">
                <a:moveTo>
                  <a:pt x="463" y="0"/>
                </a:moveTo>
                <a:lnTo>
                  <a:pt x="416" y="31"/>
                </a:lnTo>
                <a:lnTo>
                  <a:pt x="355" y="62"/>
                </a:lnTo>
                <a:lnTo>
                  <a:pt x="293" y="170"/>
                </a:lnTo>
                <a:lnTo>
                  <a:pt x="231" y="262"/>
                </a:lnTo>
                <a:lnTo>
                  <a:pt x="139" y="478"/>
                </a:lnTo>
                <a:lnTo>
                  <a:pt x="46" y="694"/>
                </a:lnTo>
                <a:lnTo>
                  <a:pt x="16" y="817"/>
                </a:lnTo>
                <a:lnTo>
                  <a:pt x="0" y="941"/>
                </a:lnTo>
                <a:lnTo>
                  <a:pt x="0" y="987"/>
                </a:lnTo>
                <a:lnTo>
                  <a:pt x="16" y="1033"/>
                </a:lnTo>
                <a:lnTo>
                  <a:pt x="62" y="1110"/>
                </a:lnTo>
                <a:lnTo>
                  <a:pt x="123" y="1172"/>
                </a:lnTo>
                <a:lnTo>
                  <a:pt x="201" y="1203"/>
                </a:lnTo>
                <a:lnTo>
                  <a:pt x="293" y="1203"/>
                </a:lnTo>
                <a:lnTo>
                  <a:pt x="370" y="1187"/>
                </a:lnTo>
                <a:lnTo>
                  <a:pt x="447" y="1141"/>
                </a:lnTo>
                <a:lnTo>
                  <a:pt x="509" y="1079"/>
                </a:lnTo>
                <a:lnTo>
                  <a:pt x="570" y="971"/>
                </a:lnTo>
                <a:lnTo>
                  <a:pt x="601" y="864"/>
                </a:lnTo>
                <a:lnTo>
                  <a:pt x="647" y="648"/>
                </a:lnTo>
                <a:lnTo>
                  <a:pt x="694" y="432"/>
                </a:lnTo>
                <a:lnTo>
                  <a:pt x="709" y="324"/>
                </a:lnTo>
                <a:lnTo>
                  <a:pt x="709" y="216"/>
                </a:lnTo>
                <a:lnTo>
                  <a:pt x="694" y="155"/>
                </a:lnTo>
                <a:lnTo>
                  <a:pt x="663" y="108"/>
                </a:lnTo>
                <a:lnTo>
                  <a:pt x="617" y="62"/>
                </a:lnTo>
                <a:lnTo>
                  <a:pt x="570" y="31"/>
                </a:lnTo>
                <a:lnTo>
                  <a:pt x="524" y="0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64"/>
          <p:cNvSpPr/>
          <p:nvPr/>
        </p:nvSpPr>
        <p:spPr>
          <a:xfrm flipH="1">
            <a:off x="-387021" y="4417542"/>
            <a:ext cx="17664" cy="41484"/>
          </a:xfrm>
          <a:custGeom>
            <a:avLst/>
            <a:gdLst/>
            <a:ahLst/>
            <a:cxnLst/>
            <a:rect l="l" t="t" r="r" b="b"/>
            <a:pathLst>
              <a:path w="571" h="1341" extrusionOk="0">
                <a:moveTo>
                  <a:pt x="432" y="0"/>
                </a:moveTo>
                <a:lnTo>
                  <a:pt x="385" y="15"/>
                </a:lnTo>
                <a:lnTo>
                  <a:pt x="355" y="31"/>
                </a:lnTo>
                <a:lnTo>
                  <a:pt x="339" y="77"/>
                </a:lnTo>
                <a:lnTo>
                  <a:pt x="293" y="200"/>
                </a:lnTo>
                <a:lnTo>
                  <a:pt x="247" y="324"/>
                </a:lnTo>
                <a:lnTo>
                  <a:pt x="123" y="570"/>
                </a:lnTo>
                <a:lnTo>
                  <a:pt x="77" y="694"/>
                </a:lnTo>
                <a:lnTo>
                  <a:pt x="31" y="817"/>
                </a:lnTo>
                <a:lnTo>
                  <a:pt x="0" y="956"/>
                </a:lnTo>
                <a:lnTo>
                  <a:pt x="0" y="1079"/>
                </a:lnTo>
                <a:lnTo>
                  <a:pt x="16" y="1171"/>
                </a:lnTo>
                <a:lnTo>
                  <a:pt x="62" y="1233"/>
                </a:lnTo>
                <a:lnTo>
                  <a:pt x="123" y="1295"/>
                </a:lnTo>
                <a:lnTo>
                  <a:pt x="201" y="1326"/>
                </a:lnTo>
                <a:lnTo>
                  <a:pt x="278" y="1341"/>
                </a:lnTo>
                <a:lnTo>
                  <a:pt x="355" y="1326"/>
                </a:lnTo>
                <a:lnTo>
                  <a:pt x="416" y="1279"/>
                </a:lnTo>
                <a:lnTo>
                  <a:pt x="478" y="1218"/>
                </a:lnTo>
                <a:lnTo>
                  <a:pt x="524" y="1079"/>
                </a:lnTo>
                <a:lnTo>
                  <a:pt x="555" y="940"/>
                </a:lnTo>
                <a:lnTo>
                  <a:pt x="555" y="802"/>
                </a:lnTo>
                <a:lnTo>
                  <a:pt x="555" y="663"/>
                </a:lnTo>
                <a:lnTo>
                  <a:pt x="555" y="385"/>
                </a:lnTo>
                <a:lnTo>
                  <a:pt x="555" y="247"/>
                </a:lnTo>
                <a:lnTo>
                  <a:pt x="570" y="108"/>
                </a:lnTo>
                <a:lnTo>
                  <a:pt x="555" y="62"/>
                </a:lnTo>
                <a:lnTo>
                  <a:pt x="540" y="31"/>
                </a:lnTo>
                <a:lnTo>
                  <a:pt x="509" y="0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64"/>
          <p:cNvSpPr/>
          <p:nvPr/>
        </p:nvSpPr>
        <p:spPr>
          <a:xfrm flipH="1">
            <a:off x="-489045" y="4435175"/>
            <a:ext cx="19582" cy="45784"/>
          </a:xfrm>
          <a:custGeom>
            <a:avLst/>
            <a:gdLst/>
            <a:ahLst/>
            <a:cxnLst/>
            <a:rect l="l" t="t" r="r" b="b"/>
            <a:pathLst>
              <a:path w="633" h="1480" extrusionOk="0">
                <a:moveTo>
                  <a:pt x="217" y="0"/>
                </a:moveTo>
                <a:lnTo>
                  <a:pt x="155" y="16"/>
                </a:lnTo>
                <a:lnTo>
                  <a:pt x="109" y="47"/>
                </a:lnTo>
                <a:lnTo>
                  <a:pt x="78" y="93"/>
                </a:lnTo>
                <a:lnTo>
                  <a:pt x="47" y="139"/>
                </a:lnTo>
                <a:lnTo>
                  <a:pt x="16" y="293"/>
                </a:lnTo>
                <a:lnTo>
                  <a:pt x="1" y="447"/>
                </a:lnTo>
                <a:lnTo>
                  <a:pt x="32" y="756"/>
                </a:lnTo>
                <a:lnTo>
                  <a:pt x="47" y="910"/>
                </a:lnTo>
                <a:lnTo>
                  <a:pt x="62" y="1064"/>
                </a:lnTo>
                <a:lnTo>
                  <a:pt x="93" y="1218"/>
                </a:lnTo>
                <a:lnTo>
                  <a:pt x="155" y="1372"/>
                </a:lnTo>
                <a:lnTo>
                  <a:pt x="201" y="1418"/>
                </a:lnTo>
                <a:lnTo>
                  <a:pt x="263" y="1465"/>
                </a:lnTo>
                <a:lnTo>
                  <a:pt x="324" y="1480"/>
                </a:lnTo>
                <a:lnTo>
                  <a:pt x="402" y="1480"/>
                </a:lnTo>
                <a:lnTo>
                  <a:pt x="479" y="1465"/>
                </a:lnTo>
                <a:lnTo>
                  <a:pt x="540" y="1434"/>
                </a:lnTo>
                <a:lnTo>
                  <a:pt x="586" y="1372"/>
                </a:lnTo>
                <a:lnTo>
                  <a:pt x="617" y="1310"/>
                </a:lnTo>
                <a:lnTo>
                  <a:pt x="633" y="1141"/>
                </a:lnTo>
                <a:lnTo>
                  <a:pt x="633" y="987"/>
                </a:lnTo>
                <a:lnTo>
                  <a:pt x="602" y="833"/>
                </a:lnTo>
                <a:lnTo>
                  <a:pt x="586" y="678"/>
                </a:lnTo>
                <a:lnTo>
                  <a:pt x="525" y="370"/>
                </a:lnTo>
                <a:lnTo>
                  <a:pt x="479" y="232"/>
                </a:lnTo>
                <a:lnTo>
                  <a:pt x="402" y="93"/>
                </a:lnTo>
                <a:lnTo>
                  <a:pt x="355" y="47"/>
                </a:lnTo>
                <a:lnTo>
                  <a:pt x="309" y="16"/>
                </a:lnTo>
                <a:lnTo>
                  <a:pt x="263" y="0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64"/>
          <p:cNvSpPr/>
          <p:nvPr/>
        </p:nvSpPr>
        <p:spPr>
          <a:xfrm flipH="1">
            <a:off x="-569166" y="4439939"/>
            <a:ext cx="20077" cy="31028"/>
          </a:xfrm>
          <a:custGeom>
            <a:avLst/>
            <a:gdLst/>
            <a:ahLst/>
            <a:cxnLst/>
            <a:rect l="l" t="t" r="r" b="b"/>
            <a:pathLst>
              <a:path w="649" h="1003" extrusionOk="0">
                <a:moveTo>
                  <a:pt x="294" y="0"/>
                </a:moveTo>
                <a:lnTo>
                  <a:pt x="247" y="16"/>
                </a:lnTo>
                <a:lnTo>
                  <a:pt x="186" y="62"/>
                </a:lnTo>
                <a:lnTo>
                  <a:pt x="139" y="108"/>
                </a:lnTo>
                <a:lnTo>
                  <a:pt x="93" y="170"/>
                </a:lnTo>
                <a:lnTo>
                  <a:pt x="62" y="232"/>
                </a:lnTo>
                <a:lnTo>
                  <a:pt x="16" y="370"/>
                </a:lnTo>
                <a:lnTo>
                  <a:pt x="1" y="524"/>
                </a:lnTo>
                <a:lnTo>
                  <a:pt x="16" y="617"/>
                </a:lnTo>
                <a:lnTo>
                  <a:pt x="47" y="709"/>
                </a:lnTo>
                <a:lnTo>
                  <a:pt x="78" y="802"/>
                </a:lnTo>
                <a:lnTo>
                  <a:pt x="124" y="879"/>
                </a:lnTo>
                <a:lnTo>
                  <a:pt x="186" y="941"/>
                </a:lnTo>
                <a:lnTo>
                  <a:pt x="263" y="971"/>
                </a:lnTo>
                <a:lnTo>
                  <a:pt x="355" y="1002"/>
                </a:lnTo>
                <a:lnTo>
                  <a:pt x="463" y="1002"/>
                </a:lnTo>
                <a:lnTo>
                  <a:pt x="525" y="971"/>
                </a:lnTo>
                <a:lnTo>
                  <a:pt x="571" y="941"/>
                </a:lnTo>
                <a:lnTo>
                  <a:pt x="617" y="879"/>
                </a:lnTo>
                <a:lnTo>
                  <a:pt x="633" y="817"/>
                </a:lnTo>
                <a:lnTo>
                  <a:pt x="648" y="756"/>
                </a:lnTo>
                <a:lnTo>
                  <a:pt x="648" y="709"/>
                </a:lnTo>
                <a:lnTo>
                  <a:pt x="617" y="617"/>
                </a:lnTo>
                <a:lnTo>
                  <a:pt x="571" y="524"/>
                </a:lnTo>
                <a:lnTo>
                  <a:pt x="509" y="432"/>
                </a:lnTo>
                <a:lnTo>
                  <a:pt x="494" y="370"/>
                </a:lnTo>
                <a:lnTo>
                  <a:pt x="494" y="309"/>
                </a:lnTo>
                <a:lnTo>
                  <a:pt x="509" y="170"/>
                </a:lnTo>
                <a:lnTo>
                  <a:pt x="494" y="124"/>
                </a:lnTo>
                <a:lnTo>
                  <a:pt x="478" y="78"/>
                </a:lnTo>
                <a:lnTo>
                  <a:pt x="448" y="47"/>
                </a:lnTo>
                <a:lnTo>
                  <a:pt x="417" y="16"/>
                </a:lnTo>
                <a:lnTo>
                  <a:pt x="371" y="0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64"/>
          <p:cNvSpPr/>
          <p:nvPr/>
        </p:nvSpPr>
        <p:spPr>
          <a:xfrm flipH="1">
            <a:off x="-671190" y="4424193"/>
            <a:ext cx="17664" cy="43897"/>
          </a:xfrm>
          <a:custGeom>
            <a:avLst/>
            <a:gdLst/>
            <a:ahLst/>
            <a:cxnLst/>
            <a:rect l="l" t="t" r="r" b="b"/>
            <a:pathLst>
              <a:path w="571" h="1419" extrusionOk="0">
                <a:moveTo>
                  <a:pt x="293" y="1"/>
                </a:moveTo>
                <a:lnTo>
                  <a:pt x="231" y="16"/>
                </a:lnTo>
                <a:lnTo>
                  <a:pt x="185" y="32"/>
                </a:lnTo>
                <a:lnTo>
                  <a:pt x="154" y="78"/>
                </a:lnTo>
                <a:lnTo>
                  <a:pt x="139" y="155"/>
                </a:lnTo>
                <a:lnTo>
                  <a:pt x="108" y="278"/>
                </a:lnTo>
                <a:lnTo>
                  <a:pt x="77" y="432"/>
                </a:lnTo>
                <a:lnTo>
                  <a:pt x="15" y="741"/>
                </a:lnTo>
                <a:lnTo>
                  <a:pt x="0" y="895"/>
                </a:lnTo>
                <a:lnTo>
                  <a:pt x="0" y="1033"/>
                </a:lnTo>
                <a:lnTo>
                  <a:pt x="31" y="1188"/>
                </a:lnTo>
                <a:lnTo>
                  <a:pt x="62" y="1249"/>
                </a:lnTo>
                <a:lnTo>
                  <a:pt x="93" y="1311"/>
                </a:lnTo>
                <a:lnTo>
                  <a:pt x="139" y="1357"/>
                </a:lnTo>
                <a:lnTo>
                  <a:pt x="185" y="1388"/>
                </a:lnTo>
                <a:lnTo>
                  <a:pt x="231" y="1403"/>
                </a:lnTo>
                <a:lnTo>
                  <a:pt x="293" y="1419"/>
                </a:lnTo>
                <a:lnTo>
                  <a:pt x="339" y="1403"/>
                </a:lnTo>
                <a:lnTo>
                  <a:pt x="385" y="1388"/>
                </a:lnTo>
                <a:lnTo>
                  <a:pt x="447" y="1357"/>
                </a:lnTo>
                <a:lnTo>
                  <a:pt x="478" y="1311"/>
                </a:lnTo>
                <a:lnTo>
                  <a:pt x="524" y="1249"/>
                </a:lnTo>
                <a:lnTo>
                  <a:pt x="540" y="1188"/>
                </a:lnTo>
                <a:lnTo>
                  <a:pt x="570" y="1033"/>
                </a:lnTo>
                <a:lnTo>
                  <a:pt x="570" y="895"/>
                </a:lnTo>
                <a:lnTo>
                  <a:pt x="555" y="741"/>
                </a:lnTo>
                <a:lnTo>
                  <a:pt x="493" y="432"/>
                </a:lnTo>
                <a:lnTo>
                  <a:pt x="462" y="278"/>
                </a:lnTo>
                <a:lnTo>
                  <a:pt x="447" y="155"/>
                </a:lnTo>
                <a:lnTo>
                  <a:pt x="416" y="78"/>
                </a:lnTo>
                <a:lnTo>
                  <a:pt x="385" y="32"/>
                </a:lnTo>
                <a:lnTo>
                  <a:pt x="339" y="16"/>
                </a:lnTo>
                <a:lnTo>
                  <a:pt x="293" y="1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64"/>
          <p:cNvSpPr/>
          <p:nvPr/>
        </p:nvSpPr>
        <p:spPr>
          <a:xfrm flipH="1">
            <a:off x="-777978" y="4420852"/>
            <a:ext cx="16705" cy="39628"/>
          </a:xfrm>
          <a:custGeom>
            <a:avLst/>
            <a:gdLst/>
            <a:ahLst/>
            <a:cxnLst/>
            <a:rect l="l" t="t" r="r" b="b"/>
            <a:pathLst>
              <a:path w="540" h="1281" extrusionOk="0">
                <a:moveTo>
                  <a:pt x="201" y="1"/>
                </a:moveTo>
                <a:lnTo>
                  <a:pt x="154" y="32"/>
                </a:lnTo>
                <a:lnTo>
                  <a:pt x="108" y="78"/>
                </a:lnTo>
                <a:lnTo>
                  <a:pt x="77" y="140"/>
                </a:lnTo>
                <a:lnTo>
                  <a:pt x="47" y="263"/>
                </a:lnTo>
                <a:lnTo>
                  <a:pt x="31" y="386"/>
                </a:lnTo>
                <a:lnTo>
                  <a:pt x="0" y="648"/>
                </a:lnTo>
                <a:lnTo>
                  <a:pt x="0" y="787"/>
                </a:lnTo>
                <a:lnTo>
                  <a:pt x="0" y="910"/>
                </a:lnTo>
                <a:lnTo>
                  <a:pt x="16" y="1034"/>
                </a:lnTo>
                <a:lnTo>
                  <a:pt x="31" y="1095"/>
                </a:lnTo>
                <a:lnTo>
                  <a:pt x="62" y="1157"/>
                </a:lnTo>
                <a:lnTo>
                  <a:pt x="108" y="1203"/>
                </a:lnTo>
                <a:lnTo>
                  <a:pt x="154" y="1249"/>
                </a:lnTo>
                <a:lnTo>
                  <a:pt x="216" y="1265"/>
                </a:lnTo>
                <a:lnTo>
                  <a:pt x="262" y="1280"/>
                </a:lnTo>
                <a:lnTo>
                  <a:pt x="324" y="1265"/>
                </a:lnTo>
                <a:lnTo>
                  <a:pt x="386" y="1249"/>
                </a:lnTo>
                <a:lnTo>
                  <a:pt x="432" y="1203"/>
                </a:lnTo>
                <a:lnTo>
                  <a:pt x="478" y="1157"/>
                </a:lnTo>
                <a:lnTo>
                  <a:pt x="509" y="1095"/>
                </a:lnTo>
                <a:lnTo>
                  <a:pt x="524" y="1034"/>
                </a:lnTo>
                <a:lnTo>
                  <a:pt x="540" y="910"/>
                </a:lnTo>
                <a:lnTo>
                  <a:pt x="540" y="787"/>
                </a:lnTo>
                <a:lnTo>
                  <a:pt x="524" y="648"/>
                </a:lnTo>
                <a:lnTo>
                  <a:pt x="509" y="386"/>
                </a:lnTo>
                <a:lnTo>
                  <a:pt x="494" y="263"/>
                </a:lnTo>
                <a:lnTo>
                  <a:pt x="463" y="140"/>
                </a:lnTo>
                <a:lnTo>
                  <a:pt x="432" y="78"/>
                </a:lnTo>
                <a:lnTo>
                  <a:pt x="386" y="32"/>
                </a:lnTo>
                <a:lnTo>
                  <a:pt x="324" y="1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64"/>
          <p:cNvSpPr/>
          <p:nvPr/>
        </p:nvSpPr>
        <p:spPr>
          <a:xfrm flipH="1">
            <a:off x="-857141" y="4428493"/>
            <a:ext cx="21964" cy="31492"/>
          </a:xfrm>
          <a:custGeom>
            <a:avLst/>
            <a:gdLst/>
            <a:ahLst/>
            <a:cxnLst/>
            <a:rect l="l" t="t" r="r" b="b"/>
            <a:pathLst>
              <a:path w="710" h="1018" extrusionOk="0">
                <a:moveTo>
                  <a:pt x="139" y="1"/>
                </a:moveTo>
                <a:lnTo>
                  <a:pt x="93" y="16"/>
                </a:lnTo>
                <a:lnTo>
                  <a:pt x="62" y="31"/>
                </a:lnTo>
                <a:lnTo>
                  <a:pt x="31" y="62"/>
                </a:lnTo>
                <a:lnTo>
                  <a:pt x="16" y="93"/>
                </a:lnTo>
                <a:lnTo>
                  <a:pt x="0" y="139"/>
                </a:lnTo>
                <a:lnTo>
                  <a:pt x="16" y="263"/>
                </a:lnTo>
                <a:lnTo>
                  <a:pt x="31" y="370"/>
                </a:lnTo>
                <a:lnTo>
                  <a:pt x="108" y="586"/>
                </a:lnTo>
                <a:lnTo>
                  <a:pt x="154" y="710"/>
                </a:lnTo>
                <a:lnTo>
                  <a:pt x="216" y="817"/>
                </a:lnTo>
                <a:lnTo>
                  <a:pt x="278" y="910"/>
                </a:lnTo>
                <a:lnTo>
                  <a:pt x="370" y="987"/>
                </a:lnTo>
                <a:lnTo>
                  <a:pt x="432" y="1018"/>
                </a:lnTo>
                <a:lnTo>
                  <a:pt x="540" y="1018"/>
                </a:lnTo>
                <a:lnTo>
                  <a:pt x="586" y="987"/>
                </a:lnTo>
                <a:lnTo>
                  <a:pt x="632" y="956"/>
                </a:lnTo>
                <a:lnTo>
                  <a:pt x="663" y="910"/>
                </a:lnTo>
                <a:lnTo>
                  <a:pt x="694" y="864"/>
                </a:lnTo>
                <a:lnTo>
                  <a:pt x="709" y="802"/>
                </a:lnTo>
                <a:lnTo>
                  <a:pt x="694" y="679"/>
                </a:lnTo>
                <a:lnTo>
                  <a:pt x="663" y="571"/>
                </a:lnTo>
                <a:lnTo>
                  <a:pt x="601" y="478"/>
                </a:lnTo>
                <a:lnTo>
                  <a:pt x="540" y="370"/>
                </a:lnTo>
                <a:lnTo>
                  <a:pt x="416" y="201"/>
                </a:lnTo>
                <a:lnTo>
                  <a:pt x="355" y="108"/>
                </a:lnTo>
                <a:lnTo>
                  <a:pt x="262" y="31"/>
                </a:lnTo>
                <a:lnTo>
                  <a:pt x="231" y="16"/>
                </a:lnTo>
                <a:lnTo>
                  <a:pt x="185" y="1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64"/>
          <p:cNvSpPr/>
          <p:nvPr/>
        </p:nvSpPr>
        <p:spPr>
          <a:xfrm flipH="1">
            <a:off x="-959628" y="4377481"/>
            <a:ext cx="17169" cy="41979"/>
          </a:xfrm>
          <a:custGeom>
            <a:avLst/>
            <a:gdLst/>
            <a:ahLst/>
            <a:cxnLst/>
            <a:rect l="l" t="t" r="r" b="b"/>
            <a:pathLst>
              <a:path w="555" h="1357" extrusionOk="0">
                <a:moveTo>
                  <a:pt x="200" y="0"/>
                </a:moveTo>
                <a:lnTo>
                  <a:pt x="154" y="16"/>
                </a:lnTo>
                <a:lnTo>
                  <a:pt x="123" y="31"/>
                </a:lnTo>
                <a:lnTo>
                  <a:pt x="93" y="77"/>
                </a:lnTo>
                <a:lnTo>
                  <a:pt x="62" y="108"/>
                </a:lnTo>
                <a:lnTo>
                  <a:pt x="16" y="262"/>
                </a:lnTo>
                <a:lnTo>
                  <a:pt x="0" y="417"/>
                </a:lnTo>
                <a:lnTo>
                  <a:pt x="0" y="571"/>
                </a:lnTo>
                <a:lnTo>
                  <a:pt x="0" y="725"/>
                </a:lnTo>
                <a:lnTo>
                  <a:pt x="0" y="879"/>
                </a:lnTo>
                <a:lnTo>
                  <a:pt x="16" y="1018"/>
                </a:lnTo>
                <a:lnTo>
                  <a:pt x="62" y="1156"/>
                </a:lnTo>
                <a:lnTo>
                  <a:pt x="93" y="1218"/>
                </a:lnTo>
                <a:lnTo>
                  <a:pt x="139" y="1295"/>
                </a:lnTo>
                <a:lnTo>
                  <a:pt x="170" y="1326"/>
                </a:lnTo>
                <a:lnTo>
                  <a:pt x="216" y="1341"/>
                </a:lnTo>
                <a:lnTo>
                  <a:pt x="262" y="1357"/>
                </a:lnTo>
                <a:lnTo>
                  <a:pt x="308" y="1357"/>
                </a:lnTo>
                <a:lnTo>
                  <a:pt x="370" y="1341"/>
                </a:lnTo>
                <a:lnTo>
                  <a:pt x="416" y="1310"/>
                </a:lnTo>
                <a:lnTo>
                  <a:pt x="447" y="1280"/>
                </a:lnTo>
                <a:lnTo>
                  <a:pt x="478" y="1249"/>
                </a:lnTo>
                <a:lnTo>
                  <a:pt x="509" y="1172"/>
                </a:lnTo>
                <a:lnTo>
                  <a:pt x="540" y="1110"/>
                </a:lnTo>
                <a:lnTo>
                  <a:pt x="555" y="956"/>
                </a:lnTo>
                <a:lnTo>
                  <a:pt x="540" y="802"/>
                </a:lnTo>
                <a:lnTo>
                  <a:pt x="509" y="648"/>
                </a:lnTo>
                <a:lnTo>
                  <a:pt x="493" y="494"/>
                </a:lnTo>
                <a:lnTo>
                  <a:pt x="462" y="355"/>
                </a:lnTo>
                <a:lnTo>
                  <a:pt x="432" y="216"/>
                </a:lnTo>
                <a:lnTo>
                  <a:pt x="355" y="77"/>
                </a:lnTo>
                <a:lnTo>
                  <a:pt x="324" y="31"/>
                </a:lnTo>
                <a:lnTo>
                  <a:pt x="293" y="0"/>
                </a:lnTo>
                <a:close/>
              </a:path>
            </a:pathLst>
          </a:custGeom>
          <a:solidFill>
            <a:srgbClr val="000000">
              <a:alpha val="15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64"/>
          <p:cNvSpPr/>
          <p:nvPr/>
        </p:nvSpPr>
        <p:spPr>
          <a:xfrm>
            <a:off x="1635250" y="1056598"/>
            <a:ext cx="1638945" cy="46096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CC3AD7F-1FD8-4421-67F1-C7EF8A154E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8358446"/>
              </p:ext>
            </p:extLst>
          </p:nvPr>
        </p:nvGraphicFramePr>
        <p:xfrm>
          <a:off x="1524000" y="1837893"/>
          <a:ext cx="6096000" cy="1620137"/>
        </p:xfrm>
        <a:graphic>
          <a:graphicData uri="http://schemas.openxmlformats.org/drawingml/2006/table">
            <a:tbl>
              <a:tblPr firstRow="1" bandRow="1">
                <a:tableStyleId>{E25E4B65-738E-4086-9F60-A18DA3653F3D}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80241829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124093356"/>
                    </a:ext>
                  </a:extLst>
                </a:gridCol>
              </a:tblGrid>
              <a:tr h="675257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rgbClr val="819FD6"/>
                          </a:solidFill>
                        </a:rPr>
                        <a:t>Wind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rgbClr val="819FD6"/>
                          </a:solidFill>
                        </a:rPr>
                        <a:t>Hydro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9064092"/>
                  </a:ext>
                </a:extLst>
              </a:tr>
              <a:tr h="675257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338M mw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285M mw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5501588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C0EFDE6D-9CFF-033A-E2A2-BF73D7E4C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1650" y="328011"/>
            <a:ext cx="5000700" cy="939000"/>
          </a:xfrm>
        </p:spPr>
        <p:txBody>
          <a:bodyPr/>
          <a:lstStyle/>
          <a:p>
            <a:r>
              <a:rPr lang="en-US" sz="3200" dirty="0">
                <a:solidFill>
                  <a:srgbClr val="819FD6"/>
                </a:solidFill>
              </a:rPr>
              <a:t>Net Generated</a:t>
            </a:r>
          </a:p>
        </p:txBody>
      </p:sp>
      <p:grpSp>
        <p:nvGrpSpPr>
          <p:cNvPr id="2" name="Google Shape;8307;p97">
            <a:extLst>
              <a:ext uri="{FF2B5EF4-FFF2-40B4-BE49-F238E27FC236}">
                <a16:creationId xmlns:a16="http://schemas.microsoft.com/office/drawing/2014/main" id="{5FEB4A7C-F45D-F157-3BB4-73D2F907DF31}"/>
              </a:ext>
            </a:extLst>
          </p:cNvPr>
          <p:cNvGrpSpPr/>
          <p:nvPr/>
        </p:nvGrpSpPr>
        <p:grpSpPr>
          <a:xfrm>
            <a:off x="4360374" y="1183106"/>
            <a:ext cx="426462" cy="418363"/>
            <a:chOff x="-1183550" y="3586525"/>
            <a:chExt cx="296175" cy="290550"/>
          </a:xfrm>
        </p:grpSpPr>
        <p:sp>
          <p:nvSpPr>
            <p:cNvPr id="3" name="Google Shape;8308;p97">
              <a:extLst>
                <a:ext uri="{FF2B5EF4-FFF2-40B4-BE49-F238E27FC236}">
                  <a16:creationId xmlns:a16="http://schemas.microsoft.com/office/drawing/2014/main" id="{D06A9EF8-4D79-3C8D-8CFB-98CB60A23B94}"/>
                </a:ext>
              </a:extLst>
            </p:cNvPr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309;p97">
              <a:extLst>
                <a:ext uri="{FF2B5EF4-FFF2-40B4-BE49-F238E27FC236}">
                  <a16:creationId xmlns:a16="http://schemas.microsoft.com/office/drawing/2014/main" id="{CCDE06D7-1B95-4250-7574-44A9A9CDB4F6}"/>
                </a:ext>
              </a:extLst>
            </p:cNvPr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310;p97">
              <a:extLst>
                <a:ext uri="{FF2B5EF4-FFF2-40B4-BE49-F238E27FC236}">
                  <a16:creationId xmlns:a16="http://schemas.microsoft.com/office/drawing/2014/main" id="{96DE7B8C-8CA9-68DA-C127-5F20C0ED7E96}"/>
                </a:ext>
              </a:extLst>
            </p:cNvPr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311;p97">
              <a:extLst>
                <a:ext uri="{FF2B5EF4-FFF2-40B4-BE49-F238E27FC236}">
                  <a16:creationId xmlns:a16="http://schemas.microsoft.com/office/drawing/2014/main" id="{2AC529ED-933D-2E5E-B5E9-9BD6353E3F40}"/>
                </a:ext>
              </a:extLst>
            </p:cNvPr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312;p97">
              <a:extLst>
                <a:ext uri="{FF2B5EF4-FFF2-40B4-BE49-F238E27FC236}">
                  <a16:creationId xmlns:a16="http://schemas.microsoft.com/office/drawing/2014/main" id="{50E2B6F6-037C-6467-07C9-2B81D7DC821E}"/>
                </a:ext>
              </a:extLst>
            </p:cNvPr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313;p97">
              <a:extLst>
                <a:ext uri="{FF2B5EF4-FFF2-40B4-BE49-F238E27FC236}">
                  <a16:creationId xmlns:a16="http://schemas.microsoft.com/office/drawing/2014/main" id="{94650F12-CFAA-CB0B-2FC9-132B53111996}"/>
                </a:ext>
              </a:extLst>
            </p:cNvPr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314;p97">
              <a:extLst>
                <a:ext uri="{FF2B5EF4-FFF2-40B4-BE49-F238E27FC236}">
                  <a16:creationId xmlns:a16="http://schemas.microsoft.com/office/drawing/2014/main" id="{3E455C44-D95D-7D26-1500-642BB11E02E4}"/>
                </a:ext>
              </a:extLst>
            </p:cNvPr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315;p97">
              <a:extLst>
                <a:ext uri="{FF2B5EF4-FFF2-40B4-BE49-F238E27FC236}">
                  <a16:creationId xmlns:a16="http://schemas.microsoft.com/office/drawing/2014/main" id="{D703B0FC-1163-6E01-D2D2-4DCD564B1322}"/>
                </a:ext>
              </a:extLst>
            </p:cNvPr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316;p97">
              <a:extLst>
                <a:ext uri="{FF2B5EF4-FFF2-40B4-BE49-F238E27FC236}">
                  <a16:creationId xmlns:a16="http://schemas.microsoft.com/office/drawing/2014/main" id="{0AE8CA3D-685A-9783-D2C0-17351383780A}"/>
                </a:ext>
              </a:extLst>
            </p:cNvPr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AA80AB82-4682-4D4F-A3DB-64187A78E74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48942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56"/>
          <p:cNvSpPr txBox="1">
            <a:spLocks noGrp="1"/>
          </p:cNvSpPr>
          <p:nvPr>
            <p:ph type="title"/>
          </p:nvPr>
        </p:nvSpPr>
        <p:spPr>
          <a:xfrm>
            <a:off x="2821919" y="1209600"/>
            <a:ext cx="5283000" cy="1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On or Off?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1" name="Google Shape;681;p56"/>
          <p:cNvSpPr txBox="1">
            <a:spLocks noGrp="1"/>
          </p:cNvSpPr>
          <p:nvPr>
            <p:ph type="title" idx="2"/>
          </p:nvPr>
        </p:nvSpPr>
        <p:spPr>
          <a:xfrm>
            <a:off x="1039055" y="1469763"/>
            <a:ext cx="1626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04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2" name="Google Shape;682;p56"/>
          <p:cNvSpPr/>
          <p:nvPr/>
        </p:nvSpPr>
        <p:spPr>
          <a:xfrm flipH="1">
            <a:off x="5653304" y="-22083"/>
            <a:ext cx="3579136" cy="1491846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" name="Google Shape;683;p56"/>
          <p:cNvGrpSpPr/>
          <p:nvPr/>
        </p:nvGrpSpPr>
        <p:grpSpPr>
          <a:xfrm>
            <a:off x="838491" y="2566959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4" name="Google Shape;684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56"/>
          <p:cNvGrpSpPr/>
          <p:nvPr/>
        </p:nvGrpSpPr>
        <p:grpSpPr>
          <a:xfrm>
            <a:off x="7156216" y="2566959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9" name="Google Shape;689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82;p56">
            <a:extLst>
              <a:ext uri="{FF2B5EF4-FFF2-40B4-BE49-F238E27FC236}">
                <a16:creationId xmlns:a16="http://schemas.microsoft.com/office/drawing/2014/main" id="{40D2A1E5-DB35-B549-A4B0-0E7C9334417D}"/>
              </a:ext>
            </a:extLst>
          </p:cNvPr>
          <p:cNvSpPr/>
          <p:nvPr/>
        </p:nvSpPr>
        <p:spPr>
          <a:xfrm flipH="1">
            <a:off x="27057" y="3556076"/>
            <a:ext cx="3672592" cy="1683337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4A6EFF0-96B5-974D-B3CA-967C480BE2A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061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81B81F0-C54B-7C77-36DF-12A49E607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19FD6"/>
                </a:solidFill>
              </a:rPr>
              <a:t>Onshore</a:t>
            </a:r>
          </a:p>
        </p:txBody>
      </p:sp>
      <p:grpSp>
        <p:nvGrpSpPr>
          <p:cNvPr id="11" name="Google Shape;5764;p91">
            <a:extLst>
              <a:ext uri="{FF2B5EF4-FFF2-40B4-BE49-F238E27FC236}">
                <a16:creationId xmlns:a16="http://schemas.microsoft.com/office/drawing/2014/main" id="{9756031D-D943-D376-DCEA-D8AEF57588E9}"/>
              </a:ext>
            </a:extLst>
          </p:cNvPr>
          <p:cNvGrpSpPr/>
          <p:nvPr/>
        </p:nvGrpSpPr>
        <p:grpSpPr>
          <a:xfrm>
            <a:off x="2016900" y="1936248"/>
            <a:ext cx="339253" cy="339253"/>
            <a:chOff x="1492675" y="4992125"/>
            <a:chExt cx="481825" cy="481825"/>
          </a:xfrm>
        </p:grpSpPr>
        <p:sp>
          <p:nvSpPr>
            <p:cNvPr id="12" name="Google Shape;5765;p91">
              <a:extLst>
                <a:ext uri="{FF2B5EF4-FFF2-40B4-BE49-F238E27FC236}">
                  <a16:creationId xmlns:a16="http://schemas.microsoft.com/office/drawing/2014/main" id="{57B177C6-1201-90D6-F8F0-E8A9AD88DC0F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" name="Google Shape;5766;p91">
              <a:extLst>
                <a:ext uri="{FF2B5EF4-FFF2-40B4-BE49-F238E27FC236}">
                  <a16:creationId xmlns:a16="http://schemas.microsoft.com/office/drawing/2014/main" id="{E992669D-5154-30FE-A68E-5359A3B9BC56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" name="Google Shape;5767;p91">
            <a:extLst>
              <a:ext uri="{FF2B5EF4-FFF2-40B4-BE49-F238E27FC236}">
                <a16:creationId xmlns:a16="http://schemas.microsoft.com/office/drawing/2014/main" id="{B17AD8B8-D9DF-7A0F-048D-856B1E2117F7}"/>
              </a:ext>
            </a:extLst>
          </p:cNvPr>
          <p:cNvGrpSpPr/>
          <p:nvPr/>
        </p:nvGrpSpPr>
        <p:grpSpPr>
          <a:xfrm>
            <a:off x="6787847" y="1936248"/>
            <a:ext cx="339253" cy="339253"/>
            <a:chOff x="2085525" y="4992125"/>
            <a:chExt cx="481825" cy="481825"/>
          </a:xfrm>
        </p:grpSpPr>
        <p:sp>
          <p:nvSpPr>
            <p:cNvPr id="15" name="Google Shape;5768;p91">
              <a:extLst>
                <a:ext uri="{FF2B5EF4-FFF2-40B4-BE49-F238E27FC236}">
                  <a16:creationId xmlns:a16="http://schemas.microsoft.com/office/drawing/2014/main" id="{B59DC51A-BCE5-DE09-2ECB-08D3635CD3A8}"/>
                </a:ext>
              </a:extLst>
            </p:cNvPr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" name="Google Shape;5769;p91">
              <a:extLst>
                <a:ext uri="{FF2B5EF4-FFF2-40B4-BE49-F238E27FC236}">
                  <a16:creationId xmlns:a16="http://schemas.microsoft.com/office/drawing/2014/main" id="{169D1026-FB85-C868-0B77-46703432EBCE}"/>
                </a:ext>
              </a:extLst>
            </p:cNvPr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51AB3B40-4352-005F-84C1-BB0FD8D540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566114"/>
              </p:ext>
            </p:extLst>
          </p:nvPr>
        </p:nvGraphicFramePr>
        <p:xfrm>
          <a:off x="1547675" y="1798773"/>
          <a:ext cx="6048650" cy="2151738"/>
        </p:xfrm>
        <a:graphic>
          <a:graphicData uri="http://schemas.openxmlformats.org/drawingml/2006/table">
            <a:tbl>
              <a:tblPr>
                <a:noFill/>
                <a:tableStyleId>{E25E4B65-738E-4086-9F60-A18DA3653F3D}</a:tableStyleId>
              </a:tblPr>
              <a:tblGrid>
                <a:gridCol w="3024325">
                  <a:extLst>
                    <a:ext uri="{9D8B030D-6E8A-4147-A177-3AD203B41FA5}">
                      <a16:colId xmlns:a16="http://schemas.microsoft.com/office/drawing/2014/main" val="2655449845"/>
                    </a:ext>
                  </a:extLst>
                </a:gridCol>
                <a:gridCol w="3024325">
                  <a:extLst>
                    <a:ext uri="{9D8B030D-6E8A-4147-A177-3AD203B41FA5}">
                      <a16:colId xmlns:a16="http://schemas.microsoft.com/office/drawing/2014/main" val="3638684711"/>
                    </a:ext>
                  </a:extLst>
                </a:gridCol>
              </a:tblGrid>
              <a:tr h="3756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>
                          <a:solidFill>
                            <a:srgbClr val="C8D5EE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Advantages</a:t>
                      </a:r>
                      <a:endParaRPr b="1" dirty="0">
                        <a:solidFill>
                          <a:srgbClr val="C8D5EE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>
                          <a:solidFill>
                            <a:srgbClr val="819FD6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Disadvantages</a:t>
                      </a:r>
                      <a:endParaRPr b="1" dirty="0">
                        <a:solidFill>
                          <a:srgbClr val="819FD6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180627"/>
                  </a:ext>
                </a:extLst>
              </a:tr>
              <a:tr h="2893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 panose="00000600000000000000" pitchFamily="2" charset="0"/>
                        </a:rPr>
                        <a:t>Less Expensive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Varying Wind Speeds</a:t>
                      </a:r>
                      <a:endParaRPr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4386640"/>
                  </a:ext>
                </a:extLst>
              </a:tr>
              <a:tr h="289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Shorter Cables</a:t>
                      </a:r>
                      <a:endParaRPr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Potential Wind Blockages</a:t>
                      </a:r>
                      <a:endParaRPr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2208259"/>
                  </a:ext>
                </a:extLst>
              </a:tr>
              <a:tr h="289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Quick Installation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Intermittent Energy</a:t>
                      </a:r>
                      <a:endParaRPr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0696313"/>
                  </a:ext>
                </a:extLst>
              </a:tr>
              <a:tr h="289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Low Impact On Surroundings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Visual &amp; Sound Factors</a:t>
                      </a:r>
                      <a:endParaRPr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750783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73C88A15-CF33-8345-A7F2-137E1F36A81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8220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81B81F0-C54B-7C77-36DF-12A49E607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19FD6"/>
                </a:solidFill>
              </a:rPr>
              <a:t>Offshore</a:t>
            </a:r>
          </a:p>
        </p:txBody>
      </p:sp>
      <p:grpSp>
        <p:nvGrpSpPr>
          <p:cNvPr id="11" name="Google Shape;5764;p91">
            <a:extLst>
              <a:ext uri="{FF2B5EF4-FFF2-40B4-BE49-F238E27FC236}">
                <a16:creationId xmlns:a16="http://schemas.microsoft.com/office/drawing/2014/main" id="{9756031D-D943-D376-DCEA-D8AEF57588E9}"/>
              </a:ext>
            </a:extLst>
          </p:cNvPr>
          <p:cNvGrpSpPr/>
          <p:nvPr/>
        </p:nvGrpSpPr>
        <p:grpSpPr>
          <a:xfrm>
            <a:off x="2016900" y="1936248"/>
            <a:ext cx="339253" cy="339253"/>
            <a:chOff x="1492675" y="4992125"/>
            <a:chExt cx="481825" cy="481825"/>
          </a:xfrm>
        </p:grpSpPr>
        <p:sp>
          <p:nvSpPr>
            <p:cNvPr id="12" name="Google Shape;5765;p91">
              <a:extLst>
                <a:ext uri="{FF2B5EF4-FFF2-40B4-BE49-F238E27FC236}">
                  <a16:creationId xmlns:a16="http://schemas.microsoft.com/office/drawing/2014/main" id="{57B177C6-1201-90D6-F8F0-E8A9AD88DC0F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" name="Google Shape;5766;p91">
              <a:extLst>
                <a:ext uri="{FF2B5EF4-FFF2-40B4-BE49-F238E27FC236}">
                  <a16:creationId xmlns:a16="http://schemas.microsoft.com/office/drawing/2014/main" id="{E992669D-5154-30FE-A68E-5359A3B9BC56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" name="Google Shape;5767;p91">
            <a:extLst>
              <a:ext uri="{FF2B5EF4-FFF2-40B4-BE49-F238E27FC236}">
                <a16:creationId xmlns:a16="http://schemas.microsoft.com/office/drawing/2014/main" id="{B17AD8B8-D9DF-7A0F-048D-856B1E2117F7}"/>
              </a:ext>
            </a:extLst>
          </p:cNvPr>
          <p:cNvGrpSpPr/>
          <p:nvPr/>
        </p:nvGrpSpPr>
        <p:grpSpPr>
          <a:xfrm>
            <a:off x="6787847" y="1936248"/>
            <a:ext cx="339253" cy="339253"/>
            <a:chOff x="2085525" y="4992125"/>
            <a:chExt cx="481825" cy="481825"/>
          </a:xfrm>
        </p:grpSpPr>
        <p:sp>
          <p:nvSpPr>
            <p:cNvPr id="15" name="Google Shape;5768;p91">
              <a:extLst>
                <a:ext uri="{FF2B5EF4-FFF2-40B4-BE49-F238E27FC236}">
                  <a16:creationId xmlns:a16="http://schemas.microsoft.com/office/drawing/2014/main" id="{B59DC51A-BCE5-DE09-2ECB-08D3635CD3A8}"/>
                </a:ext>
              </a:extLst>
            </p:cNvPr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" name="Google Shape;5769;p91">
              <a:extLst>
                <a:ext uri="{FF2B5EF4-FFF2-40B4-BE49-F238E27FC236}">
                  <a16:creationId xmlns:a16="http://schemas.microsoft.com/office/drawing/2014/main" id="{169D1026-FB85-C868-0B77-46703432EBCE}"/>
                </a:ext>
              </a:extLst>
            </p:cNvPr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78DC719-53E1-3EAE-E748-7180D33486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1038128"/>
              </p:ext>
            </p:extLst>
          </p:nvPr>
        </p:nvGraphicFramePr>
        <p:xfrm>
          <a:off x="1547675" y="1798773"/>
          <a:ext cx="6048650" cy="2151738"/>
        </p:xfrm>
        <a:graphic>
          <a:graphicData uri="http://schemas.openxmlformats.org/drawingml/2006/table">
            <a:tbl>
              <a:tblPr>
                <a:noFill/>
                <a:tableStyleId>{E25E4B65-738E-4086-9F60-A18DA3653F3D}</a:tableStyleId>
              </a:tblPr>
              <a:tblGrid>
                <a:gridCol w="3024325">
                  <a:extLst>
                    <a:ext uri="{9D8B030D-6E8A-4147-A177-3AD203B41FA5}">
                      <a16:colId xmlns:a16="http://schemas.microsoft.com/office/drawing/2014/main" val="2655449845"/>
                    </a:ext>
                  </a:extLst>
                </a:gridCol>
                <a:gridCol w="3024325">
                  <a:extLst>
                    <a:ext uri="{9D8B030D-6E8A-4147-A177-3AD203B41FA5}">
                      <a16:colId xmlns:a16="http://schemas.microsoft.com/office/drawing/2014/main" val="3638684711"/>
                    </a:ext>
                  </a:extLst>
                </a:gridCol>
              </a:tblGrid>
              <a:tr h="3756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Advantages</a:t>
                      </a:r>
                      <a:endParaRPr b="1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>
                          <a:solidFill>
                            <a:srgbClr val="819FD6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Disadvantages</a:t>
                      </a:r>
                      <a:endParaRPr b="1" dirty="0">
                        <a:solidFill>
                          <a:srgbClr val="819FD6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8D5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180627"/>
                  </a:ext>
                </a:extLst>
              </a:tr>
              <a:tr h="2893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 panose="00000600000000000000" pitchFamily="2" charset="0"/>
                        </a:rPr>
                        <a:t>More Energy Generated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Higher Cost</a:t>
                      </a:r>
                      <a:endParaRPr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4386640"/>
                  </a:ext>
                </a:extLst>
              </a:tr>
              <a:tr h="289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More Wind Consistency</a:t>
                      </a:r>
                      <a:endParaRPr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Maintenance &amp; Repairs</a:t>
                      </a:r>
                      <a:endParaRPr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2208259"/>
                  </a:ext>
                </a:extLst>
              </a:tr>
              <a:tr h="289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Less Visual Impact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Noise &amp; Visbility</a:t>
                      </a:r>
                      <a:endParaRPr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0696313"/>
                  </a:ext>
                </a:extLst>
              </a:tr>
              <a:tr h="289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Bigger Turbines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Less Local Jobs</a:t>
                      </a:r>
                      <a:endParaRPr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750783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89D3A0D9-4E53-0B4D-A45A-0D484B6DA58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0455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wind turbines&#10;&#10;Description automatically generated">
            <a:extLst>
              <a:ext uri="{FF2B5EF4-FFF2-40B4-BE49-F238E27FC236}">
                <a16:creationId xmlns:a16="http://schemas.microsoft.com/office/drawing/2014/main" id="{890B369B-BFF2-1B8C-831C-3B0534366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6665"/>
            <a:ext cx="9144000" cy="4121379"/>
          </a:xfrm>
          <a:prstGeom prst="rect">
            <a:avLst/>
          </a:prstGeom>
        </p:spPr>
      </p:pic>
      <p:sp>
        <p:nvSpPr>
          <p:cNvPr id="6" name="Google Shape;680;p56">
            <a:extLst>
              <a:ext uri="{FF2B5EF4-FFF2-40B4-BE49-F238E27FC236}">
                <a16:creationId xmlns:a16="http://schemas.microsoft.com/office/drawing/2014/main" id="{388EF9CE-D13C-39DA-22F9-C08695BC69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06902" y="121584"/>
            <a:ext cx="5930195" cy="1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rgbClr val="819FD6"/>
                </a:solidFill>
              </a:rPr>
              <a:t>Future Looking Green!</a:t>
            </a:r>
            <a:endParaRPr dirty="0">
              <a:solidFill>
                <a:srgbClr val="819FD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3BED4B-0CDE-684E-A55A-C686FAEBE19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86363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aph of a number of blue and purple bars&#10;&#10;Description automatically generated with medium confidence">
            <a:extLst>
              <a:ext uri="{FF2B5EF4-FFF2-40B4-BE49-F238E27FC236}">
                <a16:creationId xmlns:a16="http://schemas.microsoft.com/office/drawing/2014/main" id="{30E1A635-AE2D-E657-8348-E577EA828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306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56"/>
          <p:cNvSpPr txBox="1">
            <a:spLocks noGrp="1"/>
          </p:cNvSpPr>
          <p:nvPr>
            <p:ph type="title"/>
          </p:nvPr>
        </p:nvSpPr>
        <p:spPr>
          <a:xfrm>
            <a:off x="2821919" y="1209600"/>
            <a:ext cx="5283000" cy="1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Wind Turbine Market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1" name="Google Shape;681;p56"/>
          <p:cNvSpPr txBox="1">
            <a:spLocks noGrp="1"/>
          </p:cNvSpPr>
          <p:nvPr>
            <p:ph type="title" idx="2"/>
          </p:nvPr>
        </p:nvSpPr>
        <p:spPr>
          <a:xfrm>
            <a:off x="1039055" y="1469763"/>
            <a:ext cx="1626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05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2" name="Google Shape;682;p56"/>
          <p:cNvSpPr/>
          <p:nvPr/>
        </p:nvSpPr>
        <p:spPr>
          <a:xfrm flipH="1">
            <a:off x="6913662" y="122662"/>
            <a:ext cx="3579136" cy="2259490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" name="Google Shape;683;p56"/>
          <p:cNvGrpSpPr/>
          <p:nvPr/>
        </p:nvGrpSpPr>
        <p:grpSpPr>
          <a:xfrm>
            <a:off x="838491" y="2566959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4" name="Google Shape;684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56"/>
          <p:cNvGrpSpPr/>
          <p:nvPr/>
        </p:nvGrpSpPr>
        <p:grpSpPr>
          <a:xfrm>
            <a:off x="7156216" y="2566959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9" name="Google Shape;689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682;p56">
            <a:extLst>
              <a:ext uri="{FF2B5EF4-FFF2-40B4-BE49-F238E27FC236}">
                <a16:creationId xmlns:a16="http://schemas.microsoft.com/office/drawing/2014/main" id="{CF44BBE5-786D-A14B-8C3B-0DEA7775F260}"/>
              </a:ext>
            </a:extLst>
          </p:cNvPr>
          <p:cNvSpPr/>
          <p:nvPr/>
        </p:nvSpPr>
        <p:spPr>
          <a:xfrm flipH="1">
            <a:off x="-995699" y="4353956"/>
            <a:ext cx="4068554" cy="1324164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82;p56">
            <a:extLst>
              <a:ext uri="{FF2B5EF4-FFF2-40B4-BE49-F238E27FC236}">
                <a16:creationId xmlns:a16="http://schemas.microsoft.com/office/drawing/2014/main" id="{EAF560BC-3437-634A-A09E-FC5519A22CF0}"/>
              </a:ext>
            </a:extLst>
          </p:cNvPr>
          <p:cNvSpPr/>
          <p:nvPr/>
        </p:nvSpPr>
        <p:spPr>
          <a:xfrm rot="21449027" flipH="1">
            <a:off x="-1866415" y="-438439"/>
            <a:ext cx="3481703" cy="1984201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185A7D9-79D1-944F-A490-B14FC6CB901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81528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00000000-0008-0000-07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1362915"/>
              </p:ext>
            </p:extLst>
          </p:nvPr>
        </p:nvGraphicFramePr>
        <p:xfrm>
          <a:off x="165409" y="1132545"/>
          <a:ext cx="4570142" cy="2878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C777FCA-6D98-6596-EE62-4B87965DE2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512645"/>
              </p:ext>
            </p:extLst>
          </p:nvPr>
        </p:nvGraphicFramePr>
        <p:xfrm>
          <a:off x="5044533" y="1386839"/>
          <a:ext cx="1625600" cy="2369820"/>
        </p:xfrm>
        <a:graphic>
          <a:graphicData uri="http://schemas.openxmlformats.org/drawingml/2006/table">
            <a:tbl>
              <a:tblPr>
                <a:tableStyleId>{E25E4B65-738E-4086-9F60-A18DA3653F3D}</a:tableStyleId>
              </a:tblPr>
              <a:tblGrid>
                <a:gridCol w="1087252">
                  <a:extLst>
                    <a:ext uri="{9D8B030D-6E8A-4147-A177-3AD203B41FA5}">
                      <a16:colId xmlns:a16="http://schemas.microsoft.com/office/drawing/2014/main" val="455499005"/>
                    </a:ext>
                  </a:extLst>
                </a:gridCol>
                <a:gridCol w="538348">
                  <a:extLst>
                    <a:ext uri="{9D8B030D-6E8A-4147-A177-3AD203B41FA5}">
                      <a16:colId xmlns:a16="http://schemas.microsoft.com/office/drawing/2014/main" val="2524528604"/>
                    </a:ext>
                  </a:extLst>
                </a:gridCol>
              </a:tblGrid>
              <a:tr h="17907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Annual Capacity</a:t>
                      </a:r>
                      <a:endParaRPr lang="en-US" sz="1000" b="1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754670"/>
                  </a:ext>
                </a:extLst>
              </a:tr>
              <a:tr h="17907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(2022, GW)</a:t>
                      </a:r>
                      <a:endParaRPr lang="en-US" sz="1000" b="1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484079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China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37.6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960232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>
                          <a:solidFill>
                            <a:srgbClr val="7A89A5"/>
                          </a:solidFill>
                          <a:effectLst/>
                        </a:rPr>
                        <a:t>United States</a:t>
                      </a:r>
                      <a:endParaRPr lang="en-US" sz="1000" b="1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1" u="none" strike="noStrike" dirty="0">
                          <a:solidFill>
                            <a:srgbClr val="7A89A5"/>
                          </a:solidFill>
                          <a:effectLst/>
                        </a:rPr>
                        <a:t>8.5</a:t>
                      </a:r>
                      <a:endParaRPr lang="en-US" sz="1000" b="1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040949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Brazil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4.1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9928636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Germany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2.7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252959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Sweden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2.4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506460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Finland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2.4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005710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France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2.1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701478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India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1.8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540679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United Kingdom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1.7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864181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Spain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1.7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3954662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Rest of World</a:t>
                      </a:r>
                      <a:endParaRPr lang="en-US" sz="1000" b="0" i="1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12.4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722472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TOTAL</a:t>
                      </a:r>
                      <a:endParaRPr lang="en-US" sz="1000" b="1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77.5</a:t>
                      </a:r>
                      <a:endParaRPr lang="en-US" sz="1000" b="1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25723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EA79627-66F8-6037-A7C3-013A4C3107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343735"/>
              </p:ext>
            </p:extLst>
          </p:nvPr>
        </p:nvGraphicFramePr>
        <p:xfrm>
          <a:off x="7045093" y="1386839"/>
          <a:ext cx="1625600" cy="2369820"/>
        </p:xfrm>
        <a:graphic>
          <a:graphicData uri="http://schemas.openxmlformats.org/drawingml/2006/table">
            <a:tbl>
              <a:tblPr>
                <a:tableStyleId>{E25E4B65-738E-4086-9F60-A18DA3653F3D}</a:tableStyleId>
              </a:tblPr>
              <a:tblGrid>
                <a:gridCol w="917986">
                  <a:extLst>
                    <a:ext uri="{9D8B030D-6E8A-4147-A177-3AD203B41FA5}">
                      <a16:colId xmlns:a16="http://schemas.microsoft.com/office/drawing/2014/main" val="3527365184"/>
                    </a:ext>
                  </a:extLst>
                </a:gridCol>
                <a:gridCol w="707614">
                  <a:extLst>
                    <a:ext uri="{9D8B030D-6E8A-4147-A177-3AD203B41FA5}">
                      <a16:colId xmlns:a16="http://schemas.microsoft.com/office/drawing/2014/main" val="2423223883"/>
                    </a:ext>
                  </a:extLst>
                </a:gridCol>
              </a:tblGrid>
              <a:tr h="17907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Cumulative Capacity</a:t>
                      </a:r>
                      <a:endParaRPr lang="en-US" sz="1000" b="1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759240"/>
                  </a:ext>
                </a:extLst>
              </a:tr>
              <a:tr h="17907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(end of 2022, GW)</a:t>
                      </a:r>
                      <a:endParaRPr lang="en-US" sz="1000" b="1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447015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China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365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467486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solidFill>
                            <a:srgbClr val="7A89A5"/>
                          </a:solidFill>
                          <a:effectLst/>
                        </a:rPr>
                        <a:t>United States</a:t>
                      </a:r>
                      <a:endParaRPr lang="en-US" sz="1000" b="1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u="none" strike="noStrike" dirty="0">
                          <a:solidFill>
                            <a:srgbClr val="7A89A5"/>
                          </a:solidFill>
                          <a:effectLst/>
                        </a:rPr>
                        <a:t>144</a:t>
                      </a:r>
                      <a:endParaRPr lang="en-US" sz="1000" b="1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616890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Germany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67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90415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India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42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6835112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Spain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30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4440946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United Kingdom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28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6433396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Brazil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26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1299523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France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21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2402787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Canada 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15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071154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Sweden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15</a:t>
                      </a:r>
                      <a:endParaRPr lang="en-US" sz="1000" b="0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0346890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Rest of World</a:t>
                      </a:r>
                      <a:endParaRPr lang="en-US" sz="1000" b="0" i="1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153</a:t>
                      </a:r>
                      <a:endParaRPr lang="en-US" sz="1000" b="0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219952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solidFill>
                            <a:srgbClr val="7A89A5"/>
                          </a:solidFill>
                          <a:effectLst/>
                        </a:rPr>
                        <a:t>TOTAL</a:t>
                      </a:r>
                      <a:endParaRPr lang="en-US" sz="1000" b="1" i="0" u="none" strike="noStrike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solidFill>
                            <a:srgbClr val="7A89A5"/>
                          </a:solidFill>
                          <a:effectLst/>
                        </a:rPr>
                        <a:t>906</a:t>
                      </a:r>
                      <a:endParaRPr lang="en-US" sz="1000" b="1" i="0" u="none" strike="noStrike" dirty="0">
                        <a:solidFill>
                          <a:srgbClr val="7A89A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80973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415ACCE-E767-4B41-9087-33A4D22F084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69608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of a wind&#10;&#10;Description automatically generated">
            <a:extLst>
              <a:ext uri="{FF2B5EF4-FFF2-40B4-BE49-F238E27FC236}">
                <a16:creationId xmlns:a16="http://schemas.microsoft.com/office/drawing/2014/main" id="{B3209FAE-DBA4-9FB9-258A-75AEC9B90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49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01692-8EC5-7D49-BCC6-222FB1509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solidFill>
                  <a:srgbClr val="819FD6"/>
                </a:solidFill>
              </a:rPr>
              <a:t>Team Intro</a:t>
            </a:r>
            <a:endParaRPr lang="en-BH" sz="4000" dirty="0">
              <a:solidFill>
                <a:srgbClr val="819FD6"/>
              </a:solidFill>
            </a:endParaRPr>
          </a:p>
        </p:txBody>
      </p:sp>
      <p:grpSp>
        <p:nvGrpSpPr>
          <p:cNvPr id="4" name="Google Shape;433;p47">
            <a:extLst>
              <a:ext uri="{FF2B5EF4-FFF2-40B4-BE49-F238E27FC236}">
                <a16:creationId xmlns:a16="http://schemas.microsoft.com/office/drawing/2014/main" id="{F4A699AB-8C38-6D4B-9D46-8CA55C45199B}"/>
              </a:ext>
            </a:extLst>
          </p:cNvPr>
          <p:cNvGrpSpPr/>
          <p:nvPr/>
        </p:nvGrpSpPr>
        <p:grpSpPr>
          <a:xfrm>
            <a:off x="400963" y="264237"/>
            <a:ext cx="3610200" cy="4879263"/>
            <a:chOff x="400963" y="264237"/>
            <a:chExt cx="3610200" cy="4879263"/>
          </a:xfrm>
          <a:solidFill>
            <a:srgbClr val="819FD6"/>
          </a:solidFill>
        </p:grpSpPr>
        <p:sp>
          <p:nvSpPr>
            <p:cNvPr id="5" name="Google Shape;434;p47">
              <a:extLst>
                <a:ext uri="{FF2B5EF4-FFF2-40B4-BE49-F238E27FC236}">
                  <a16:creationId xmlns:a16="http://schemas.microsoft.com/office/drawing/2014/main" id="{1489CB5C-FE27-EF45-8431-39339B2BC1A7}"/>
                </a:ext>
              </a:extLst>
            </p:cNvPr>
            <p:cNvSpPr/>
            <p:nvPr/>
          </p:nvSpPr>
          <p:spPr>
            <a:xfrm>
              <a:off x="400963" y="3851400"/>
              <a:ext cx="3610200" cy="1292100"/>
            </a:xfrm>
            <a:prstGeom prst="trapezoid">
              <a:avLst>
                <a:gd name="adj" fmla="val 25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7" name="Google Shape;436;p47">
              <a:extLst>
                <a:ext uri="{FF2B5EF4-FFF2-40B4-BE49-F238E27FC236}">
                  <a16:creationId xmlns:a16="http://schemas.microsoft.com/office/drawing/2014/main" id="{088A87A2-689B-BF40-8325-C60F2AF40885}"/>
                </a:ext>
              </a:extLst>
            </p:cNvPr>
            <p:cNvGrpSpPr/>
            <p:nvPr/>
          </p:nvGrpSpPr>
          <p:grpSpPr>
            <a:xfrm>
              <a:off x="2031434" y="446237"/>
              <a:ext cx="1514898" cy="2587284"/>
              <a:chOff x="5149513" y="-1958575"/>
              <a:chExt cx="1335300" cy="2280550"/>
            </a:xfrm>
            <a:grpFill/>
          </p:grpSpPr>
          <p:sp>
            <p:nvSpPr>
              <p:cNvPr id="19" name="Google Shape;437;p47">
                <a:extLst>
                  <a:ext uri="{FF2B5EF4-FFF2-40B4-BE49-F238E27FC236}">
                    <a16:creationId xmlns:a16="http://schemas.microsoft.com/office/drawing/2014/main" id="{246BDAA4-A0D4-074F-9F67-CC4DCAFF6D51}"/>
                  </a:ext>
                </a:extLst>
              </p:cNvPr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38;p47">
                <a:extLst>
                  <a:ext uri="{FF2B5EF4-FFF2-40B4-BE49-F238E27FC236}">
                    <a16:creationId xmlns:a16="http://schemas.microsoft.com/office/drawing/2014/main" id="{3FE1D6C1-4781-1846-9102-73008432DEE5}"/>
                  </a:ext>
                </a:extLst>
              </p:cNvPr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39;p47">
                <a:extLst>
                  <a:ext uri="{FF2B5EF4-FFF2-40B4-BE49-F238E27FC236}">
                    <a16:creationId xmlns:a16="http://schemas.microsoft.com/office/drawing/2014/main" id="{56632F3A-C84F-4E40-890E-D34817588467}"/>
                  </a:ext>
                </a:extLst>
              </p:cNvPr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440;p47">
                <a:extLst>
                  <a:ext uri="{FF2B5EF4-FFF2-40B4-BE49-F238E27FC236}">
                    <a16:creationId xmlns:a16="http://schemas.microsoft.com/office/drawing/2014/main" id="{26D0F1A5-F2BC-B247-9AD1-9A1CAA1EDD80}"/>
                  </a:ext>
                </a:extLst>
              </p:cNvPr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441;p47">
              <a:extLst>
                <a:ext uri="{FF2B5EF4-FFF2-40B4-BE49-F238E27FC236}">
                  <a16:creationId xmlns:a16="http://schemas.microsoft.com/office/drawing/2014/main" id="{03F6C5AD-1956-2842-9F45-1B172DF5D2A4}"/>
                </a:ext>
              </a:extLst>
            </p:cNvPr>
            <p:cNvGrpSpPr/>
            <p:nvPr/>
          </p:nvGrpSpPr>
          <p:grpSpPr>
            <a:xfrm>
              <a:off x="709597" y="1704559"/>
              <a:ext cx="2992929" cy="2198090"/>
              <a:chOff x="371475" y="2285901"/>
              <a:chExt cx="3158097" cy="2319394"/>
            </a:xfrm>
            <a:grpFill/>
          </p:grpSpPr>
          <p:sp>
            <p:nvSpPr>
              <p:cNvPr id="14" name="Google Shape;442;p47">
                <a:extLst>
                  <a:ext uri="{FF2B5EF4-FFF2-40B4-BE49-F238E27FC236}">
                    <a16:creationId xmlns:a16="http://schemas.microsoft.com/office/drawing/2014/main" id="{EBBD635B-3C6C-8A46-96AD-34F882352321}"/>
                  </a:ext>
                </a:extLst>
              </p:cNvPr>
              <p:cNvSpPr/>
              <p:nvPr/>
            </p:nvSpPr>
            <p:spPr>
              <a:xfrm>
                <a:off x="371475" y="2285901"/>
                <a:ext cx="650747" cy="2319394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45485" extrusionOk="0">
                    <a:moveTo>
                      <a:pt x="3411" y="13530"/>
                    </a:moveTo>
                    <a:lnTo>
                      <a:pt x="3411" y="14053"/>
                    </a:lnTo>
                    <a:lnTo>
                      <a:pt x="2366" y="14053"/>
                    </a:lnTo>
                    <a:lnTo>
                      <a:pt x="2366" y="13530"/>
                    </a:lnTo>
                    <a:close/>
                    <a:moveTo>
                      <a:pt x="7288" y="13530"/>
                    </a:moveTo>
                    <a:lnTo>
                      <a:pt x="7288" y="14053"/>
                    </a:lnTo>
                    <a:lnTo>
                      <a:pt x="6243" y="14053"/>
                    </a:lnTo>
                    <a:lnTo>
                      <a:pt x="6243" y="13530"/>
                    </a:lnTo>
                    <a:close/>
                    <a:moveTo>
                      <a:pt x="11138" y="13530"/>
                    </a:moveTo>
                    <a:lnTo>
                      <a:pt x="11138" y="14053"/>
                    </a:lnTo>
                    <a:lnTo>
                      <a:pt x="10093" y="14053"/>
                    </a:lnTo>
                    <a:lnTo>
                      <a:pt x="10093" y="13530"/>
                    </a:lnTo>
                    <a:close/>
                    <a:moveTo>
                      <a:pt x="3411" y="15070"/>
                    </a:moveTo>
                    <a:lnTo>
                      <a:pt x="3411" y="16115"/>
                    </a:lnTo>
                    <a:lnTo>
                      <a:pt x="2366" y="16115"/>
                    </a:lnTo>
                    <a:lnTo>
                      <a:pt x="2366" y="15070"/>
                    </a:lnTo>
                    <a:close/>
                    <a:moveTo>
                      <a:pt x="7288" y="15070"/>
                    </a:moveTo>
                    <a:lnTo>
                      <a:pt x="7288" y="16115"/>
                    </a:lnTo>
                    <a:lnTo>
                      <a:pt x="6243" y="16115"/>
                    </a:lnTo>
                    <a:lnTo>
                      <a:pt x="6243" y="15070"/>
                    </a:lnTo>
                    <a:close/>
                    <a:moveTo>
                      <a:pt x="11138" y="15070"/>
                    </a:moveTo>
                    <a:lnTo>
                      <a:pt x="11138" y="16115"/>
                    </a:lnTo>
                    <a:lnTo>
                      <a:pt x="10093" y="16115"/>
                    </a:lnTo>
                    <a:lnTo>
                      <a:pt x="10093" y="15070"/>
                    </a:lnTo>
                    <a:close/>
                    <a:moveTo>
                      <a:pt x="3411" y="17133"/>
                    </a:moveTo>
                    <a:lnTo>
                      <a:pt x="3411" y="18178"/>
                    </a:lnTo>
                    <a:lnTo>
                      <a:pt x="2366" y="18178"/>
                    </a:lnTo>
                    <a:lnTo>
                      <a:pt x="2366" y="17133"/>
                    </a:lnTo>
                    <a:close/>
                    <a:moveTo>
                      <a:pt x="7288" y="17133"/>
                    </a:moveTo>
                    <a:lnTo>
                      <a:pt x="7288" y="18178"/>
                    </a:lnTo>
                    <a:lnTo>
                      <a:pt x="6243" y="18178"/>
                    </a:lnTo>
                    <a:lnTo>
                      <a:pt x="6243" y="17133"/>
                    </a:lnTo>
                    <a:close/>
                    <a:moveTo>
                      <a:pt x="11138" y="17133"/>
                    </a:moveTo>
                    <a:lnTo>
                      <a:pt x="11138" y="18178"/>
                    </a:lnTo>
                    <a:lnTo>
                      <a:pt x="10093" y="18178"/>
                    </a:lnTo>
                    <a:lnTo>
                      <a:pt x="10093" y="17133"/>
                    </a:lnTo>
                    <a:close/>
                    <a:moveTo>
                      <a:pt x="3411" y="19195"/>
                    </a:moveTo>
                    <a:lnTo>
                      <a:pt x="3411" y="20240"/>
                    </a:lnTo>
                    <a:lnTo>
                      <a:pt x="2366" y="20240"/>
                    </a:lnTo>
                    <a:lnTo>
                      <a:pt x="2366" y="19195"/>
                    </a:lnTo>
                    <a:close/>
                    <a:moveTo>
                      <a:pt x="7288" y="19195"/>
                    </a:moveTo>
                    <a:lnTo>
                      <a:pt x="7288" y="20240"/>
                    </a:lnTo>
                    <a:lnTo>
                      <a:pt x="6243" y="20240"/>
                    </a:lnTo>
                    <a:lnTo>
                      <a:pt x="6243" y="19195"/>
                    </a:lnTo>
                    <a:close/>
                    <a:moveTo>
                      <a:pt x="11138" y="19195"/>
                    </a:moveTo>
                    <a:lnTo>
                      <a:pt x="11138" y="20240"/>
                    </a:lnTo>
                    <a:lnTo>
                      <a:pt x="10093" y="20240"/>
                    </a:lnTo>
                    <a:lnTo>
                      <a:pt x="10093" y="19195"/>
                    </a:lnTo>
                    <a:close/>
                    <a:moveTo>
                      <a:pt x="3411" y="21258"/>
                    </a:moveTo>
                    <a:lnTo>
                      <a:pt x="3411" y="22303"/>
                    </a:lnTo>
                    <a:lnTo>
                      <a:pt x="2366" y="22303"/>
                    </a:lnTo>
                    <a:lnTo>
                      <a:pt x="2366" y="21258"/>
                    </a:lnTo>
                    <a:close/>
                    <a:moveTo>
                      <a:pt x="7288" y="21258"/>
                    </a:moveTo>
                    <a:lnTo>
                      <a:pt x="7288" y="22303"/>
                    </a:lnTo>
                    <a:lnTo>
                      <a:pt x="6243" y="22303"/>
                    </a:lnTo>
                    <a:lnTo>
                      <a:pt x="6243" y="21258"/>
                    </a:lnTo>
                    <a:close/>
                    <a:moveTo>
                      <a:pt x="11138" y="21258"/>
                    </a:moveTo>
                    <a:lnTo>
                      <a:pt x="11138" y="22303"/>
                    </a:lnTo>
                    <a:lnTo>
                      <a:pt x="10093" y="22303"/>
                    </a:lnTo>
                    <a:lnTo>
                      <a:pt x="10093" y="21258"/>
                    </a:lnTo>
                    <a:close/>
                    <a:moveTo>
                      <a:pt x="3411" y="23320"/>
                    </a:moveTo>
                    <a:lnTo>
                      <a:pt x="3411" y="24365"/>
                    </a:lnTo>
                    <a:lnTo>
                      <a:pt x="2366" y="24365"/>
                    </a:lnTo>
                    <a:lnTo>
                      <a:pt x="2366" y="23320"/>
                    </a:lnTo>
                    <a:close/>
                    <a:moveTo>
                      <a:pt x="7288" y="23320"/>
                    </a:moveTo>
                    <a:lnTo>
                      <a:pt x="7288" y="24365"/>
                    </a:lnTo>
                    <a:lnTo>
                      <a:pt x="6243" y="24365"/>
                    </a:lnTo>
                    <a:lnTo>
                      <a:pt x="6243" y="23320"/>
                    </a:lnTo>
                    <a:close/>
                    <a:moveTo>
                      <a:pt x="11138" y="23320"/>
                    </a:moveTo>
                    <a:lnTo>
                      <a:pt x="11138" y="24365"/>
                    </a:lnTo>
                    <a:lnTo>
                      <a:pt x="10093" y="24365"/>
                    </a:lnTo>
                    <a:lnTo>
                      <a:pt x="10093" y="23320"/>
                    </a:lnTo>
                    <a:close/>
                    <a:moveTo>
                      <a:pt x="3411" y="25383"/>
                    </a:moveTo>
                    <a:lnTo>
                      <a:pt x="3411" y="26428"/>
                    </a:lnTo>
                    <a:lnTo>
                      <a:pt x="2366" y="26428"/>
                    </a:lnTo>
                    <a:lnTo>
                      <a:pt x="2366" y="25383"/>
                    </a:lnTo>
                    <a:close/>
                    <a:moveTo>
                      <a:pt x="7288" y="25383"/>
                    </a:moveTo>
                    <a:lnTo>
                      <a:pt x="7288" y="26428"/>
                    </a:lnTo>
                    <a:lnTo>
                      <a:pt x="6243" y="26428"/>
                    </a:lnTo>
                    <a:lnTo>
                      <a:pt x="6243" y="25383"/>
                    </a:lnTo>
                    <a:close/>
                    <a:moveTo>
                      <a:pt x="11138" y="25383"/>
                    </a:moveTo>
                    <a:lnTo>
                      <a:pt x="11138" y="26428"/>
                    </a:lnTo>
                    <a:lnTo>
                      <a:pt x="10093" y="26428"/>
                    </a:lnTo>
                    <a:lnTo>
                      <a:pt x="10093" y="25383"/>
                    </a:lnTo>
                    <a:close/>
                    <a:moveTo>
                      <a:pt x="3411" y="27445"/>
                    </a:moveTo>
                    <a:lnTo>
                      <a:pt x="3411" y="28490"/>
                    </a:lnTo>
                    <a:lnTo>
                      <a:pt x="2366" y="28490"/>
                    </a:lnTo>
                    <a:lnTo>
                      <a:pt x="2366" y="27445"/>
                    </a:lnTo>
                    <a:close/>
                    <a:moveTo>
                      <a:pt x="7288" y="27445"/>
                    </a:moveTo>
                    <a:lnTo>
                      <a:pt x="7288" y="28490"/>
                    </a:lnTo>
                    <a:lnTo>
                      <a:pt x="6243" y="28490"/>
                    </a:lnTo>
                    <a:lnTo>
                      <a:pt x="6243" y="27445"/>
                    </a:lnTo>
                    <a:close/>
                    <a:moveTo>
                      <a:pt x="11138" y="27445"/>
                    </a:moveTo>
                    <a:lnTo>
                      <a:pt x="11138" y="28490"/>
                    </a:lnTo>
                    <a:lnTo>
                      <a:pt x="10093" y="28490"/>
                    </a:lnTo>
                    <a:lnTo>
                      <a:pt x="10093" y="27445"/>
                    </a:lnTo>
                    <a:close/>
                    <a:moveTo>
                      <a:pt x="3411" y="29508"/>
                    </a:moveTo>
                    <a:lnTo>
                      <a:pt x="3411" y="30553"/>
                    </a:lnTo>
                    <a:lnTo>
                      <a:pt x="2366" y="30553"/>
                    </a:lnTo>
                    <a:lnTo>
                      <a:pt x="2366" y="29508"/>
                    </a:lnTo>
                    <a:close/>
                    <a:moveTo>
                      <a:pt x="7288" y="29508"/>
                    </a:moveTo>
                    <a:lnTo>
                      <a:pt x="7288" y="30553"/>
                    </a:lnTo>
                    <a:lnTo>
                      <a:pt x="6243" y="30553"/>
                    </a:lnTo>
                    <a:lnTo>
                      <a:pt x="6243" y="29508"/>
                    </a:lnTo>
                    <a:close/>
                    <a:moveTo>
                      <a:pt x="11138" y="29508"/>
                    </a:moveTo>
                    <a:lnTo>
                      <a:pt x="11138" y="30553"/>
                    </a:lnTo>
                    <a:lnTo>
                      <a:pt x="10093" y="30553"/>
                    </a:lnTo>
                    <a:lnTo>
                      <a:pt x="10093" y="29508"/>
                    </a:lnTo>
                    <a:close/>
                    <a:moveTo>
                      <a:pt x="3411" y="31570"/>
                    </a:moveTo>
                    <a:lnTo>
                      <a:pt x="3411" y="32615"/>
                    </a:lnTo>
                    <a:lnTo>
                      <a:pt x="2366" y="32615"/>
                    </a:lnTo>
                    <a:lnTo>
                      <a:pt x="2366" y="31570"/>
                    </a:lnTo>
                    <a:close/>
                    <a:moveTo>
                      <a:pt x="7288" y="31570"/>
                    </a:moveTo>
                    <a:lnTo>
                      <a:pt x="7288" y="32615"/>
                    </a:lnTo>
                    <a:lnTo>
                      <a:pt x="6243" y="32615"/>
                    </a:lnTo>
                    <a:lnTo>
                      <a:pt x="6243" y="31570"/>
                    </a:lnTo>
                    <a:close/>
                    <a:moveTo>
                      <a:pt x="11138" y="31570"/>
                    </a:moveTo>
                    <a:lnTo>
                      <a:pt x="11138" y="32615"/>
                    </a:lnTo>
                    <a:lnTo>
                      <a:pt x="10093" y="32615"/>
                    </a:lnTo>
                    <a:lnTo>
                      <a:pt x="10093" y="31570"/>
                    </a:lnTo>
                    <a:close/>
                    <a:moveTo>
                      <a:pt x="3411" y="33633"/>
                    </a:moveTo>
                    <a:lnTo>
                      <a:pt x="3411" y="34678"/>
                    </a:lnTo>
                    <a:lnTo>
                      <a:pt x="2366" y="34678"/>
                    </a:lnTo>
                    <a:lnTo>
                      <a:pt x="2366" y="33633"/>
                    </a:lnTo>
                    <a:close/>
                    <a:moveTo>
                      <a:pt x="7288" y="33633"/>
                    </a:moveTo>
                    <a:lnTo>
                      <a:pt x="7288" y="34678"/>
                    </a:lnTo>
                    <a:lnTo>
                      <a:pt x="6243" y="34678"/>
                    </a:lnTo>
                    <a:lnTo>
                      <a:pt x="6243" y="33633"/>
                    </a:lnTo>
                    <a:close/>
                    <a:moveTo>
                      <a:pt x="11138" y="33633"/>
                    </a:moveTo>
                    <a:lnTo>
                      <a:pt x="11138" y="34678"/>
                    </a:lnTo>
                    <a:lnTo>
                      <a:pt x="10093" y="34678"/>
                    </a:lnTo>
                    <a:lnTo>
                      <a:pt x="10093" y="33633"/>
                    </a:lnTo>
                    <a:close/>
                    <a:moveTo>
                      <a:pt x="3411" y="35695"/>
                    </a:moveTo>
                    <a:lnTo>
                      <a:pt x="3411" y="36740"/>
                    </a:lnTo>
                    <a:lnTo>
                      <a:pt x="2366" y="36740"/>
                    </a:lnTo>
                    <a:lnTo>
                      <a:pt x="2366" y="35695"/>
                    </a:lnTo>
                    <a:close/>
                    <a:moveTo>
                      <a:pt x="7288" y="35695"/>
                    </a:moveTo>
                    <a:lnTo>
                      <a:pt x="7288" y="36740"/>
                    </a:lnTo>
                    <a:lnTo>
                      <a:pt x="6243" y="36740"/>
                    </a:lnTo>
                    <a:lnTo>
                      <a:pt x="6243" y="35695"/>
                    </a:lnTo>
                    <a:close/>
                    <a:moveTo>
                      <a:pt x="11138" y="35695"/>
                    </a:moveTo>
                    <a:lnTo>
                      <a:pt x="11138" y="36740"/>
                    </a:lnTo>
                    <a:lnTo>
                      <a:pt x="10093" y="36740"/>
                    </a:lnTo>
                    <a:lnTo>
                      <a:pt x="10093" y="35695"/>
                    </a:lnTo>
                    <a:close/>
                    <a:moveTo>
                      <a:pt x="3411" y="37758"/>
                    </a:moveTo>
                    <a:lnTo>
                      <a:pt x="3411" y="38803"/>
                    </a:lnTo>
                    <a:lnTo>
                      <a:pt x="2366" y="38803"/>
                    </a:lnTo>
                    <a:lnTo>
                      <a:pt x="2366" y="37758"/>
                    </a:lnTo>
                    <a:close/>
                    <a:moveTo>
                      <a:pt x="7288" y="37758"/>
                    </a:moveTo>
                    <a:lnTo>
                      <a:pt x="7288" y="38803"/>
                    </a:lnTo>
                    <a:lnTo>
                      <a:pt x="6243" y="38803"/>
                    </a:lnTo>
                    <a:lnTo>
                      <a:pt x="6243" y="37758"/>
                    </a:lnTo>
                    <a:close/>
                    <a:moveTo>
                      <a:pt x="11138" y="37758"/>
                    </a:moveTo>
                    <a:lnTo>
                      <a:pt x="11138" y="38803"/>
                    </a:lnTo>
                    <a:lnTo>
                      <a:pt x="10093" y="38803"/>
                    </a:lnTo>
                    <a:lnTo>
                      <a:pt x="10093" y="37758"/>
                    </a:lnTo>
                    <a:close/>
                    <a:moveTo>
                      <a:pt x="3411" y="39820"/>
                    </a:moveTo>
                    <a:lnTo>
                      <a:pt x="3411" y="40865"/>
                    </a:lnTo>
                    <a:lnTo>
                      <a:pt x="2366" y="40865"/>
                    </a:lnTo>
                    <a:lnTo>
                      <a:pt x="2366" y="39820"/>
                    </a:lnTo>
                    <a:close/>
                    <a:moveTo>
                      <a:pt x="7288" y="39820"/>
                    </a:moveTo>
                    <a:lnTo>
                      <a:pt x="7288" y="40865"/>
                    </a:lnTo>
                    <a:lnTo>
                      <a:pt x="6243" y="40865"/>
                    </a:lnTo>
                    <a:lnTo>
                      <a:pt x="6243" y="39820"/>
                    </a:lnTo>
                    <a:close/>
                    <a:moveTo>
                      <a:pt x="11138" y="39820"/>
                    </a:moveTo>
                    <a:lnTo>
                      <a:pt x="11138" y="40865"/>
                    </a:lnTo>
                    <a:lnTo>
                      <a:pt x="10093" y="40865"/>
                    </a:lnTo>
                    <a:lnTo>
                      <a:pt x="10093" y="39820"/>
                    </a:lnTo>
                    <a:close/>
                    <a:moveTo>
                      <a:pt x="3411" y="41883"/>
                    </a:moveTo>
                    <a:lnTo>
                      <a:pt x="3411" y="42405"/>
                    </a:lnTo>
                    <a:lnTo>
                      <a:pt x="2366" y="42405"/>
                    </a:lnTo>
                    <a:lnTo>
                      <a:pt x="2366" y="41883"/>
                    </a:lnTo>
                    <a:close/>
                    <a:moveTo>
                      <a:pt x="7288" y="41883"/>
                    </a:moveTo>
                    <a:lnTo>
                      <a:pt x="7288" y="42405"/>
                    </a:lnTo>
                    <a:lnTo>
                      <a:pt x="6243" y="42405"/>
                    </a:lnTo>
                    <a:lnTo>
                      <a:pt x="6243" y="41883"/>
                    </a:lnTo>
                    <a:close/>
                    <a:moveTo>
                      <a:pt x="11138" y="41883"/>
                    </a:moveTo>
                    <a:lnTo>
                      <a:pt x="11138" y="42405"/>
                    </a:lnTo>
                    <a:lnTo>
                      <a:pt x="10093" y="42405"/>
                    </a:lnTo>
                    <a:lnTo>
                      <a:pt x="10093" y="41883"/>
                    </a:lnTo>
                    <a:close/>
                    <a:moveTo>
                      <a:pt x="6381" y="0"/>
                    </a:moveTo>
                    <a:lnTo>
                      <a:pt x="2943" y="4455"/>
                    </a:lnTo>
                    <a:lnTo>
                      <a:pt x="2943" y="6958"/>
                    </a:lnTo>
                    <a:lnTo>
                      <a:pt x="1431" y="6958"/>
                    </a:lnTo>
                    <a:lnTo>
                      <a:pt x="1431" y="11330"/>
                    </a:lnTo>
                    <a:lnTo>
                      <a:pt x="1" y="11330"/>
                    </a:lnTo>
                    <a:lnTo>
                      <a:pt x="1" y="45485"/>
                    </a:lnTo>
                    <a:lnTo>
                      <a:pt x="12761" y="45485"/>
                    </a:lnTo>
                    <a:lnTo>
                      <a:pt x="12761" y="11330"/>
                    </a:lnTo>
                    <a:lnTo>
                      <a:pt x="11331" y="11330"/>
                    </a:lnTo>
                    <a:lnTo>
                      <a:pt x="11331" y="6958"/>
                    </a:lnTo>
                    <a:lnTo>
                      <a:pt x="9818" y="6958"/>
                    </a:lnTo>
                    <a:lnTo>
                      <a:pt x="9818" y="4455"/>
                    </a:lnTo>
                    <a:lnTo>
                      <a:pt x="63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43;p47">
                <a:extLst>
                  <a:ext uri="{FF2B5EF4-FFF2-40B4-BE49-F238E27FC236}">
                    <a16:creationId xmlns:a16="http://schemas.microsoft.com/office/drawing/2014/main" id="{FA60D6FD-53E4-7D43-81AF-501126E55780}"/>
                  </a:ext>
                </a:extLst>
              </p:cNvPr>
              <p:cNvSpPr/>
              <p:nvPr/>
            </p:nvSpPr>
            <p:spPr>
              <a:xfrm>
                <a:off x="1625150" y="2587369"/>
                <a:ext cx="650747" cy="2016549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39546" extrusionOk="0">
                    <a:moveTo>
                      <a:pt x="3246" y="6711"/>
                    </a:moveTo>
                    <a:lnTo>
                      <a:pt x="3246" y="7233"/>
                    </a:lnTo>
                    <a:lnTo>
                      <a:pt x="2201" y="7233"/>
                    </a:lnTo>
                    <a:lnTo>
                      <a:pt x="2201" y="6711"/>
                    </a:lnTo>
                    <a:close/>
                    <a:moveTo>
                      <a:pt x="7096" y="6711"/>
                    </a:moveTo>
                    <a:lnTo>
                      <a:pt x="7096" y="7233"/>
                    </a:lnTo>
                    <a:lnTo>
                      <a:pt x="6051" y="7233"/>
                    </a:lnTo>
                    <a:lnTo>
                      <a:pt x="6051" y="6711"/>
                    </a:lnTo>
                    <a:close/>
                    <a:moveTo>
                      <a:pt x="10973" y="6711"/>
                    </a:moveTo>
                    <a:lnTo>
                      <a:pt x="10973" y="7233"/>
                    </a:lnTo>
                    <a:lnTo>
                      <a:pt x="9901" y="7233"/>
                    </a:lnTo>
                    <a:lnTo>
                      <a:pt x="9901" y="6711"/>
                    </a:lnTo>
                    <a:close/>
                    <a:moveTo>
                      <a:pt x="3246" y="8278"/>
                    </a:moveTo>
                    <a:lnTo>
                      <a:pt x="3246" y="9296"/>
                    </a:lnTo>
                    <a:lnTo>
                      <a:pt x="2201" y="9296"/>
                    </a:lnTo>
                    <a:lnTo>
                      <a:pt x="2201" y="8278"/>
                    </a:lnTo>
                    <a:close/>
                    <a:moveTo>
                      <a:pt x="7096" y="8278"/>
                    </a:moveTo>
                    <a:lnTo>
                      <a:pt x="7096" y="9296"/>
                    </a:lnTo>
                    <a:lnTo>
                      <a:pt x="6051" y="9296"/>
                    </a:lnTo>
                    <a:lnTo>
                      <a:pt x="6051" y="8278"/>
                    </a:lnTo>
                    <a:close/>
                    <a:moveTo>
                      <a:pt x="10973" y="8278"/>
                    </a:moveTo>
                    <a:lnTo>
                      <a:pt x="10973" y="9296"/>
                    </a:lnTo>
                    <a:lnTo>
                      <a:pt x="9901" y="9296"/>
                    </a:lnTo>
                    <a:lnTo>
                      <a:pt x="9901" y="8278"/>
                    </a:lnTo>
                    <a:close/>
                    <a:moveTo>
                      <a:pt x="3246" y="10341"/>
                    </a:moveTo>
                    <a:lnTo>
                      <a:pt x="3246" y="11358"/>
                    </a:lnTo>
                    <a:lnTo>
                      <a:pt x="2201" y="11358"/>
                    </a:lnTo>
                    <a:lnTo>
                      <a:pt x="2201" y="10341"/>
                    </a:lnTo>
                    <a:close/>
                    <a:moveTo>
                      <a:pt x="7096" y="10341"/>
                    </a:moveTo>
                    <a:lnTo>
                      <a:pt x="7096" y="11358"/>
                    </a:lnTo>
                    <a:lnTo>
                      <a:pt x="6051" y="11358"/>
                    </a:lnTo>
                    <a:lnTo>
                      <a:pt x="6051" y="10341"/>
                    </a:lnTo>
                    <a:close/>
                    <a:moveTo>
                      <a:pt x="10973" y="10341"/>
                    </a:moveTo>
                    <a:lnTo>
                      <a:pt x="10973" y="11358"/>
                    </a:lnTo>
                    <a:lnTo>
                      <a:pt x="9901" y="11358"/>
                    </a:lnTo>
                    <a:lnTo>
                      <a:pt x="9901" y="10341"/>
                    </a:lnTo>
                    <a:close/>
                    <a:moveTo>
                      <a:pt x="3246" y="12403"/>
                    </a:moveTo>
                    <a:lnTo>
                      <a:pt x="3246" y="13421"/>
                    </a:lnTo>
                    <a:lnTo>
                      <a:pt x="2201" y="13421"/>
                    </a:lnTo>
                    <a:lnTo>
                      <a:pt x="2201" y="12403"/>
                    </a:lnTo>
                    <a:close/>
                    <a:moveTo>
                      <a:pt x="7096" y="12403"/>
                    </a:moveTo>
                    <a:lnTo>
                      <a:pt x="7096" y="13421"/>
                    </a:lnTo>
                    <a:lnTo>
                      <a:pt x="6051" y="13421"/>
                    </a:lnTo>
                    <a:lnTo>
                      <a:pt x="6051" y="12403"/>
                    </a:lnTo>
                    <a:close/>
                    <a:moveTo>
                      <a:pt x="10973" y="12403"/>
                    </a:moveTo>
                    <a:lnTo>
                      <a:pt x="10973" y="13421"/>
                    </a:lnTo>
                    <a:lnTo>
                      <a:pt x="9901" y="13421"/>
                    </a:lnTo>
                    <a:lnTo>
                      <a:pt x="9901" y="12403"/>
                    </a:lnTo>
                    <a:close/>
                    <a:moveTo>
                      <a:pt x="3246" y="14466"/>
                    </a:moveTo>
                    <a:lnTo>
                      <a:pt x="3246" y="15483"/>
                    </a:lnTo>
                    <a:lnTo>
                      <a:pt x="2201" y="15483"/>
                    </a:lnTo>
                    <a:lnTo>
                      <a:pt x="2201" y="14466"/>
                    </a:lnTo>
                    <a:close/>
                    <a:moveTo>
                      <a:pt x="7096" y="14466"/>
                    </a:moveTo>
                    <a:lnTo>
                      <a:pt x="7096" y="15483"/>
                    </a:lnTo>
                    <a:lnTo>
                      <a:pt x="6051" y="15483"/>
                    </a:lnTo>
                    <a:lnTo>
                      <a:pt x="6051" y="14466"/>
                    </a:lnTo>
                    <a:close/>
                    <a:moveTo>
                      <a:pt x="10973" y="14466"/>
                    </a:moveTo>
                    <a:lnTo>
                      <a:pt x="10973" y="15483"/>
                    </a:lnTo>
                    <a:lnTo>
                      <a:pt x="9901" y="15483"/>
                    </a:lnTo>
                    <a:lnTo>
                      <a:pt x="9901" y="14466"/>
                    </a:lnTo>
                    <a:close/>
                    <a:moveTo>
                      <a:pt x="3246" y="16528"/>
                    </a:moveTo>
                    <a:lnTo>
                      <a:pt x="3246" y="17546"/>
                    </a:lnTo>
                    <a:lnTo>
                      <a:pt x="2201" y="17546"/>
                    </a:lnTo>
                    <a:lnTo>
                      <a:pt x="2201" y="16528"/>
                    </a:lnTo>
                    <a:close/>
                    <a:moveTo>
                      <a:pt x="7096" y="16528"/>
                    </a:moveTo>
                    <a:lnTo>
                      <a:pt x="7096" y="17546"/>
                    </a:lnTo>
                    <a:lnTo>
                      <a:pt x="6051" y="17546"/>
                    </a:lnTo>
                    <a:lnTo>
                      <a:pt x="6051" y="16528"/>
                    </a:lnTo>
                    <a:close/>
                    <a:moveTo>
                      <a:pt x="10973" y="16528"/>
                    </a:moveTo>
                    <a:lnTo>
                      <a:pt x="10973" y="17546"/>
                    </a:lnTo>
                    <a:lnTo>
                      <a:pt x="9901" y="17546"/>
                    </a:lnTo>
                    <a:lnTo>
                      <a:pt x="9901" y="16528"/>
                    </a:lnTo>
                    <a:close/>
                    <a:moveTo>
                      <a:pt x="3246" y="18591"/>
                    </a:moveTo>
                    <a:lnTo>
                      <a:pt x="3246" y="19608"/>
                    </a:lnTo>
                    <a:lnTo>
                      <a:pt x="2201" y="19608"/>
                    </a:lnTo>
                    <a:lnTo>
                      <a:pt x="2201" y="18591"/>
                    </a:lnTo>
                    <a:close/>
                    <a:moveTo>
                      <a:pt x="7096" y="18591"/>
                    </a:moveTo>
                    <a:lnTo>
                      <a:pt x="7096" y="19608"/>
                    </a:lnTo>
                    <a:lnTo>
                      <a:pt x="6051" y="19608"/>
                    </a:lnTo>
                    <a:lnTo>
                      <a:pt x="6051" y="18591"/>
                    </a:lnTo>
                    <a:close/>
                    <a:moveTo>
                      <a:pt x="10973" y="18591"/>
                    </a:moveTo>
                    <a:lnTo>
                      <a:pt x="10973" y="19608"/>
                    </a:lnTo>
                    <a:lnTo>
                      <a:pt x="9901" y="19608"/>
                    </a:lnTo>
                    <a:lnTo>
                      <a:pt x="9901" y="18591"/>
                    </a:lnTo>
                    <a:close/>
                    <a:moveTo>
                      <a:pt x="3246" y="20653"/>
                    </a:moveTo>
                    <a:lnTo>
                      <a:pt x="3246" y="21671"/>
                    </a:lnTo>
                    <a:lnTo>
                      <a:pt x="2201" y="21671"/>
                    </a:lnTo>
                    <a:lnTo>
                      <a:pt x="2201" y="20653"/>
                    </a:lnTo>
                    <a:close/>
                    <a:moveTo>
                      <a:pt x="7096" y="20653"/>
                    </a:moveTo>
                    <a:lnTo>
                      <a:pt x="7096" y="21671"/>
                    </a:lnTo>
                    <a:lnTo>
                      <a:pt x="6051" y="21671"/>
                    </a:lnTo>
                    <a:lnTo>
                      <a:pt x="6051" y="20653"/>
                    </a:lnTo>
                    <a:close/>
                    <a:moveTo>
                      <a:pt x="10973" y="20653"/>
                    </a:moveTo>
                    <a:lnTo>
                      <a:pt x="10973" y="21671"/>
                    </a:lnTo>
                    <a:lnTo>
                      <a:pt x="9901" y="21671"/>
                    </a:lnTo>
                    <a:lnTo>
                      <a:pt x="9901" y="20653"/>
                    </a:lnTo>
                    <a:close/>
                    <a:moveTo>
                      <a:pt x="3246" y="22716"/>
                    </a:moveTo>
                    <a:lnTo>
                      <a:pt x="3246" y="23733"/>
                    </a:lnTo>
                    <a:lnTo>
                      <a:pt x="2201" y="23733"/>
                    </a:lnTo>
                    <a:lnTo>
                      <a:pt x="2201" y="22716"/>
                    </a:lnTo>
                    <a:close/>
                    <a:moveTo>
                      <a:pt x="7096" y="22716"/>
                    </a:moveTo>
                    <a:lnTo>
                      <a:pt x="7096" y="23733"/>
                    </a:lnTo>
                    <a:lnTo>
                      <a:pt x="6051" y="23733"/>
                    </a:lnTo>
                    <a:lnTo>
                      <a:pt x="6051" y="22716"/>
                    </a:lnTo>
                    <a:close/>
                    <a:moveTo>
                      <a:pt x="10973" y="22716"/>
                    </a:moveTo>
                    <a:lnTo>
                      <a:pt x="10973" y="23733"/>
                    </a:lnTo>
                    <a:lnTo>
                      <a:pt x="9901" y="23733"/>
                    </a:lnTo>
                    <a:lnTo>
                      <a:pt x="9901" y="22716"/>
                    </a:lnTo>
                    <a:close/>
                    <a:moveTo>
                      <a:pt x="3246" y="24778"/>
                    </a:moveTo>
                    <a:lnTo>
                      <a:pt x="3246" y="25796"/>
                    </a:lnTo>
                    <a:lnTo>
                      <a:pt x="2201" y="25796"/>
                    </a:lnTo>
                    <a:lnTo>
                      <a:pt x="2201" y="24778"/>
                    </a:lnTo>
                    <a:close/>
                    <a:moveTo>
                      <a:pt x="7096" y="24778"/>
                    </a:moveTo>
                    <a:lnTo>
                      <a:pt x="7096" y="25796"/>
                    </a:lnTo>
                    <a:lnTo>
                      <a:pt x="6051" y="25796"/>
                    </a:lnTo>
                    <a:lnTo>
                      <a:pt x="6051" y="24778"/>
                    </a:lnTo>
                    <a:close/>
                    <a:moveTo>
                      <a:pt x="10973" y="24778"/>
                    </a:moveTo>
                    <a:lnTo>
                      <a:pt x="10973" y="25796"/>
                    </a:lnTo>
                    <a:lnTo>
                      <a:pt x="9901" y="25796"/>
                    </a:lnTo>
                    <a:lnTo>
                      <a:pt x="9901" y="24778"/>
                    </a:lnTo>
                    <a:close/>
                    <a:moveTo>
                      <a:pt x="3246" y="26841"/>
                    </a:moveTo>
                    <a:lnTo>
                      <a:pt x="3246" y="27858"/>
                    </a:lnTo>
                    <a:lnTo>
                      <a:pt x="2201" y="27858"/>
                    </a:lnTo>
                    <a:lnTo>
                      <a:pt x="2201" y="26841"/>
                    </a:lnTo>
                    <a:close/>
                    <a:moveTo>
                      <a:pt x="7096" y="26841"/>
                    </a:moveTo>
                    <a:lnTo>
                      <a:pt x="7096" y="27858"/>
                    </a:lnTo>
                    <a:lnTo>
                      <a:pt x="6051" y="27858"/>
                    </a:lnTo>
                    <a:lnTo>
                      <a:pt x="6051" y="26841"/>
                    </a:lnTo>
                    <a:close/>
                    <a:moveTo>
                      <a:pt x="10973" y="26841"/>
                    </a:moveTo>
                    <a:lnTo>
                      <a:pt x="10973" y="27858"/>
                    </a:lnTo>
                    <a:lnTo>
                      <a:pt x="9901" y="27858"/>
                    </a:lnTo>
                    <a:lnTo>
                      <a:pt x="9901" y="26841"/>
                    </a:lnTo>
                    <a:close/>
                    <a:moveTo>
                      <a:pt x="3246" y="28903"/>
                    </a:moveTo>
                    <a:lnTo>
                      <a:pt x="3246" y="29921"/>
                    </a:lnTo>
                    <a:lnTo>
                      <a:pt x="2201" y="29921"/>
                    </a:lnTo>
                    <a:lnTo>
                      <a:pt x="2201" y="28903"/>
                    </a:lnTo>
                    <a:close/>
                    <a:moveTo>
                      <a:pt x="7096" y="28903"/>
                    </a:moveTo>
                    <a:lnTo>
                      <a:pt x="7096" y="29921"/>
                    </a:lnTo>
                    <a:lnTo>
                      <a:pt x="6051" y="29921"/>
                    </a:lnTo>
                    <a:lnTo>
                      <a:pt x="6051" y="28903"/>
                    </a:lnTo>
                    <a:close/>
                    <a:moveTo>
                      <a:pt x="10973" y="28903"/>
                    </a:moveTo>
                    <a:lnTo>
                      <a:pt x="10973" y="29921"/>
                    </a:lnTo>
                    <a:lnTo>
                      <a:pt x="9901" y="29921"/>
                    </a:lnTo>
                    <a:lnTo>
                      <a:pt x="9901" y="28903"/>
                    </a:lnTo>
                    <a:close/>
                    <a:moveTo>
                      <a:pt x="3246" y="30966"/>
                    </a:moveTo>
                    <a:lnTo>
                      <a:pt x="3246" y="31983"/>
                    </a:lnTo>
                    <a:lnTo>
                      <a:pt x="2201" y="31983"/>
                    </a:lnTo>
                    <a:lnTo>
                      <a:pt x="2201" y="30966"/>
                    </a:lnTo>
                    <a:close/>
                    <a:moveTo>
                      <a:pt x="7096" y="30966"/>
                    </a:moveTo>
                    <a:lnTo>
                      <a:pt x="7096" y="31983"/>
                    </a:lnTo>
                    <a:lnTo>
                      <a:pt x="6051" y="31983"/>
                    </a:lnTo>
                    <a:lnTo>
                      <a:pt x="6051" y="30966"/>
                    </a:lnTo>
                    <a:close/>
                    <a:moveTo>
                      <a:pt x="10973" y="30966"/>
                    </a:moveTo>
                    <a:lnTo>
                      <a:pt x="10973" y="31983"/>
                    </a:lnTo>
                    <a:lnTo>
                      <a:pt x="9901" y="31983"/>
                    </a:lnTo>
                    <a:lnTo>
                      <a:pt x="9901" y="30966"/>
                    </a:lnTo>
                    <a:close/>
                    <a:moveTo>
                      <a:pt x="3246" y="33028"/>
                    </a:moveTo>
                    <a:lnTo>
                      <a:pt x="3246" y="34046"/>
                    </a:lnTo>
                    <a:lnTo>
                      <a:pt x="2201" y="34046"/>
                    </a:lnTo>
                    <a:lnTo>
                      <a:pt x="2201" y="33028"/>
                    </a:lnTo>
                    <a:close/>
                    <a:moveTo>
                      <a:pt x="7096" y="33028"/>
                    </a:moveTo>
                    <a:lnTo>
                      <a:pt x="7096" y="34046"/>
                    </a:lnTo>
                    <a:lnTo>
                      <a:pt x="6051" y="34046"/>
                    </a:lnTo>
                    <a:lnTo>
                      <a:pt x="6051" y="33028"/>
                    </a:lnTo>
                    <a:close/>
                    <a:moveTo>
                      <a:pt x="10973" y="33028"/>
                    </a:moveTo>
                    <a:lnTo>
                      <a:pt x="10973" y="34046"/>
                    </a:lnTo>
                    <a:lnTo>
                      <a:pt x="9901" y="34046"/>
                    </a:lnTo>
                    <a:lnTo>
                      <a:pt x="9901" y="33028"/>
                    </a:lnTo>
                    <a:close/>
                    <a:moveTo>
                      <a:pt x="3246" y="35091"/>
                    </a:moveTo>
                    <a:lnTo>
                      <a:pt x="3246" y="35613"/>
                    </a:lnTo>
                    <a:lnTo>
                      <a:pt x="2201" y="35613"/>
                    </a:lnTo>
                    <a:lnTo>
                      <a:pt x="2201" y="35091"/>
                    </a:lnTo>
                    <a:close/>
                    <a:moveTo>
                      <a:pt x="7096" y="35091"/>
                    </a:moveTo>
                    <a:lnTo>
                      <a:pt x="7096" y="35613"/>
                    </a:lnTo>
                    <a:lnTo>
                      <a:pt x="6051" y="35613"/>
                    </a:lnTo>
                    <a:lnTo>
                      <a:pt x="6051" y="35091"/>
                    </a:lnTo>
                    <a:close/>
                    <a:moveTo>
                      <a:pt x="10973" y="35091"/>
                    </a:moveTo>
                    <a:lnTo>
                      <a:pt x="10973" y="35613"/>
                    </a:lnTo>
                    <a:lnTo>
                      <a:pt x="9901" y="35613"/>
                    </a:lnTo>
                    <a:lnTo>
                      <a:pt x="9901" y="35091"/>
                    </a:lnTo>
                    <a:close/>
                    <a:moveTo>
                      <a:pt x="6381" y="1"/>
                    </a:moveTo>
                    <a:lnTo>
                      <a:pt x="1" y="5226"/>
                    </a:lnTo>
                    <a:lnTo>
                      <a:pt x="1" y="39546"/>
                    </a:lnTo>
                    <a:lnTo>
                      <a:pt x="12761" y="39546"/>
                    </a:lnTo>
                    <a:lnTo>
                      <a:pt x="12761" y="5226"/>
                    </a:lnTo>
                    <a:lnTo>
                      <a:pt x="638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444;p47">
                <a:extLst>
                  <a:ext uri="{FF2B5EF4-FFF2-40B4-BE49-F238E27FC236}">
                    <a16:creationId xmlns:a16="http://schemas.microsoft.com/office/drawing/2014/main" id="{47DD7BCC-5512-D040-94CD-44E880C590C5}"/>
                  </a:ext>
                </a:extLst>
              </p:cNvPr>
              <p:cNvSpPr/>
              <p:nvPr/>
            </p:nvSpPr>
            <p:spPr>
              <a:xfrm>
                <a:off x="1017970" y="3465207"/>
                <a:ext cx="610053" cy="1138714"/>
              </a:xfrm>
              <a:custGeom>
                <a:avLst/>
                <a:gdLst/>
                <a:ahLst/>
                <a:cxnLst/>
                <a:rect l="l" t="t" r="r" b="b"/>
                <a:pathLst>
                  <a:path w="11963" h="22331" extrusionOk="0">
                    <a:moveTo>
                      <a:pt x="4593" y="1458"/>
                    </a:moveTo>
                    <a:lnTo>
                      <a:pt x="4593" y="2008"/>
                    </a:lnTo>
                    <a:lnTo>
                      <a:pt x="3548" y="2008"/>
                    </a:lnTo>
                    <a:lnTo>
                      <a:pt x="3548" y="1458"/>
                    </a:lnTo>
                    <a:close/>
                    <a:moveTo>
                      <a:pt x="7398" y="1458"/>
                    </a:moveTo>
                    <a:lnTo>
                      <a:pt x="7398" y="2008"/>
                    </a:lnTo>
                    <a:lnTo>
                      <a:pt x="6353" y="2008"/>
                    </a:lnTo>
                    <a:lnTo>
                      <a:pt x="6353" y="1458"/>
                    </a:lnTo>
                    <a:close/>
                    <a:moveTo>
                      <a:pt x="10230" y="1458"/>
                    </a:moveTo>
                    <a:lnTo>
                      <a:pt x="10230" y="2008"/>
                    </a:lnTo>
                    <a:lnTo>
                      <a:pt x="9158" y="2008"/>
                    </a:lnTo>
                    <a:lnTo>
                      <a:pt x="9158" y="1458"/>
                    </a:lnTo>
                    <a:close/>
                    <a:moveTo>
                      <a:pt x="4593" y="2998"/>
                    </a:moveTo>
                    <a:lnTo>
                      <a:pt x="4593" y="4016"/>
                    </a:lnTo>
                    <a:lnTo>
                      <a:pt x="3548" y="4016"/>
                    </a:lnTo>
                    <a:lnTo>
                      <a:pt x="3548" y="2998"/>
                    </a:lnTo>
                    <a:close/>
                    <a:moveTo>
                      <a:pt x="7398" y="2998"/>
                    </a:moveTo>
                    <a:lnTo>
                      <a:pt x="7398" y="4016"/>
                    </a:lnTo>
                    <a:lnTo>
                      <a:pt x="6353" y="4016"/>
                    </a:lnTo>
                    <a:lnTo>
                      <a:pt x="6353" y="2998"/>
                    </a:lnTo>
                    <a:close/>
                    <a:moveTo>
                      <a:pt x="10230" y="2998"/>
                    </a:moveTo>
                    <a:lnTo>
                      <a:pt x="10230" y="4016"/>
                    </a:lnTo>
                    <a:lnTo>
                      <a:pt x="9158" y="4016"/>
                    </a:lnTo>
                    <a:lnTo>
                      <a:pt x="9158" y="2998"/>
                    </a:lnTo>
                    <a:close/>
                    <a:moveTo>
                      <a:pt x="4593" y="5033"/>
                    </a:moveTo>
                    <a:lnTo>
                      <a:pt x="4593" y="6051"/>
                    </a:lnTo>
                    <a:lnTo>
                      <a:pt x="3548" y="6051"/>
                    </a:lnTo>
                    <a:lnTo>
                      <a:pt x="3548" y="5033"/>
                    </a:lnTo>
                    <a:close/>
                    <a:moveTo>
                      <a:pt x="7398" y="5033"/>
                    </a:moveTo>
                    <a:lnTo>
                      <a:pt x="7398" y="6051"/>
                    </a:lnTo>
                    <a:lnTo>
                      <a:pt x="6353" y="6051"/>
                    </a:lnTo>
                    <a:lnTo>
                      <a:pt x="6353" y="5033"/>
                    </a:lnTo>
                    <a:close/>
                    <a:moveTo>
                      <a:pt x="10230" y="5033"/>
                    </a:moveTo>
                    <a:lnTo>
                      <a:pt x="10230" y="6051"/>
                    </a:lnTo>
                    <a:lnTo>
                      <a:pt x="9158" y="6051"/>
                    </a:lnTo>
                    <a:lnTo>
                      <a:pt x="9158" y="5033"/>
                    </a:lnTo>
                    <a:close/>
                    <a:moveTo>
                      <a:pt x="4593" y="7068"/>
                    </a:moveTo>
                    <a:lnTo>
                      <a:pt x="4593" y="8058"/>
                    </a:lnTo>
                    <a:lnTo>
                      <a:pt x="3548" y="8058"/>
                    </a:lnTo>
                    <a:lnTo>
                      <a:pt x="3548" y="7068"/>
                    </a:lnTo>
                    <a:close/>
                    <a:moveTo>
                      <a:pt x="7398" y="7068"/>
                    </a:moveTo>
                    <a:lnTo>
                      <a:pt x="7398" y="8058"/>
                    </a:lnTo>
                    <a:lnTo>
                      <a:pt x="6353" y="8058"/>
                    </a:lnTo>
                    <a:lnTo>
                      <a:pt x="6353" y="7068"/>
                    </a:lnTo>
                    <a:close/>
                    <a:moveTo>
                      <a:pt x="10230" y="7068"/>
                    </a:moveTo>
                    <a:lnTo>
                      <a:pt x="10230" y="8058"/>
                    </a:lnTo>
                    <a:lnTo>
                      <a:pt x="9158" y="8058"/>
                    </a:lnTo>
                    <a:lnTo>
                      <a:pt x="9158" y="7068"/>
                    </a:lnTo>
                    <a:close/>
                    <a:moveTo>
                      <a:pt x="4593" y="9076"/>
                    </a:moveTo>
                    <a:lnTo>
                      <a:pt x="4593" y="10093"/>
                    </a:lnTo>
                    <a:lnTo>
                      <a:pt x="3548" y="10093"/>
                    </a:lnTo>
                    <a:lnTo>
                      <a:pt x="3548" y="9076"/>
                    </a:lnTo>
                    <a:close/>
                    <a:moveTo>
                      <a:pt x="7398" y="9076"/>
                    </a:moveTo>
                    <a:lnTo>
                      <a:pt x="7398" y="10093"/>
                    </a:lnTo>
                    <a:lnTo>
                      <a:pt x="6353" y="10093"/>
                    </a:lnTo>
                    <a:lnTo>
                      <a:pt x="6353" y="9076"/>
                    </a:lnTo>
                    <a:close/>
                    <a:moveTo>
                      <a:pt x="10230" y="9076"/>
                    </a:moveTo>
                    <a:lnTo>
                      <a:pt x="10230" y="10093"/>
                    </a:lnTo>
                    <a:lnTo>
                      <a:pt x="9158" y="10093"/>
                    </a:lnTo>
                    <a:lnTo>
                      <a:pt x="9158" y="9076"/>
                    </a:lnTo>
                    <a:close/>
                    <a:moveTo>
                      <a:pt x="4593" y="11111"/>
                    </a:moveTo>
                    <a:lnTo>
                      <a:pt x="4593" y="12128"/>
                    </a:lnTo>
                    <a:lnTo>
                      <a:pt x="3548" y="12128"/>
                    </a:lnTo>
                    <a:lnTo>
                      <a:pt x="3548" y="11111"/>
                    </a:lnTo>
                    <a:close/>
                    <a:moveTo>
                      <a:pt x="7398" y="11111"/>
                    </a:moveTo>
                    <a:lnTo>
                      <a:pt x="7398" y="12128"/>
                    </a:lnTo>
                    <a:lnTo>
                      <a:pt x="6353" y="12128"/>
                    </a:lnTo>
                    <a:lnTo>
                      <a:pt x="6353" y="11111"/>
                    </a:lnTo>
                    <a:close/>
                    <a:moveTo>
                      <a:pt x="10230" y="11111"/>
                    </a:moveTo>
                    <a:lnTo>
                      <a:pt x="10230" y="12128"/>
                    </a:lnTo>
                    <a:lnTo>
                      <a:pt x="9158" y="12128"/>
                    </a:lnTo>
                    <a:lnTo>
                      <a:pt x="9158" y="11111"/>
                    </a:lnTo>
                    <a:close/>
                    <a:moveTo>
                      <a:pt x="4593" y="13118"/>
                    </a:moveTo>
                    <a:lnTo>
                      <a:pt x="4593" y="14136"/>
                    </a:lnTo>
                    <a:lnTo>
                      <a:pt x="3548" y="14136"/>
                    </a:lnTo>
                    <a:lnTo>
                      <a:pt x="3548" y="13118"/>
                    </a:lnTo>
                    <a:close/>
                    <a:moveTo>
                      <a:pt x="7398" y="13118"/>
                    </a:moveTo>
                    <a:lnTo>
                      <a:pt x="7398" y="14136"/>
                    </a:lnTo>
                    <a:lnTo>
                      <a:pt x="6353" y="14136"/>
                    </a:lnTo>
                    <a:lnTo>
                      <a:pt x="6353" y="13118"/>
                    </a:lnTo>
                    <a:close/>
                    <a:moveTo>
                      <a:pt x="10230" y="13118"/>
                    </a:moveTo>
                    <a:lnTo>
                      <a:pt x="10230" y="14136"/>
                    </a:lnTo>
                    <a:lnTo>
                      <a:pt x="9158" y="14136"/>
                    </a:lnTo>
                    <a:lnTo>
                      <a:pt x="9158" y="13118"/>
                    </a:lnTo>
                    <a:close/>
                    <a:moveTo>
                      <a:pt x="4593" y="15153"/>
                    </a:moveTo>
                    <a:lnTo>
                      <a:pt x="4593" y="16171"/>
                    </a:lnTo>
                    <a:lnTo>
                      <a:pt x="3548" y="16171"/>
                    </a:lnTo>
                    <a:lnTo>
                      <a:pt x="3548" y="15153"/>
                    </a:lnTo>
                    <a:close/>
                    <a:moveTo>
                      <a:pt x="7398" y="15153"/>
                    </a:moveTo>
                    <a:lnTo>
                      <a:pt x="7398" y="16171"/>
                    </a:lnTo>
                    <a:lnTo>
                      <a:pt x="6353" y="16171"/>
                    </a:lnTo>
                    <a:lnTo>
                      <a:pt x="6353" y="15153"/>
                    </a:lnTo>
                    <a:close/>
                    <a:moveTo>
                      <a:pt x="10230" y="15153"/>
                    </a:moveTo>
                    <a:lnTo>
                      <a:pt x="10230" y="16171"/>
                    </a:lnTo>
                    <a:lnTo>
                      <a:pt x="9158" y="16171"/>
                    </a:lnTo>
                    <a:lnTo>
                      <a:pt x="9158" y="15153"/>
                    </a:lnTo>
                    <a:close/>
                    <a:moveTo>
                      <a:pt x="4593" y="17188"/>
                    </a:moveTo>
                    <a:lnTo>
                      <a:pt x="4593" y="18178"/>
                    </a:lnTo>
                    <a:lnTo>
                      <a:pt x="3548" y="18178"/>
                    </a:lnTo>
                    <a:lnTo>
                      <a:pt x="3548" y="17188"/>
                    </a:lnTo>
                    <a:close/>
                    <a:moveTo>
                      <a:pt x="7398" y="17188"/>
                    </a:moveTo>
                    <a:lnTo>
                      <a:pt x="7398" y="18178"/>
                    </a:lnTo>
                    <a:lnTo>
                      <a:pt x="6353" y="18178"/>
                    </a:lnTo>
                    <a:lnTo>
                      <a:pt x="6353" y="17188"/>
                    </a:lnTo>
                    <a:close/>
                    <a:moveTo>
                      <a:pt x="10230" y="17188"/>
                    </a:moveTo>
                    <a:lnTo>
                      <a:pt x="10230" y="18178"/>
                    </a:lnTo>
                    <a:lnTo>
                      <a:pt x="9158" y="18178"/>
                    </a:lnTo>
                    <a:lnTo>
                      <a:pt x="9158" y="17188"/>
                    </a:lnTo>
                    <a:close/>
                    <a:moveTo>
                      <a:pt x="4593" y="19196"/>
                    </a:moveTo>
                    <a:lnTo>
                      <a:pt x="4593" y="19718"/>
                    </a:lnTo>
                    <a:lnTo>
                      <a:pt x="3548" y="19718"/>
                    </a:lnTo>
                    <a:lnTo>
                      <a:pt x="3548" y="19196"/>
                    </a:lnTo>
                    <a:close/>
                    <a:moveTo>
                      <a:pt x="7398" y="19196"/>
                    </a:moveTo>
                    <a:lnTo>
                      <a:pt x="7398" y="19718"/>
                    </a:lnTo>
                    <a:lnTo>
                      <a:pt x="6353" y="19718"/>
                    </a:lnTo>
                    <a:lnTo>
                      <a:pt x="6353" y="19196"/>
                    </a:lnTo>
                    <a:close/>
                    <a:moveTo>
                      <a:pt x="10230" y="19196"/>
                    </a:moveTo>
                    <a:lnTo>
                      <a:pt x="10230" y="19718"/>
                    </a:lnTo>
                    <a:lnTo>
                      <a:pt x="9158" y="19718"/>
                    </a:lnTo>
                    <a:lnTo>
                      <a:pt x="9158" y="19196"/>
                    </a:lnTo>
                    <a:close/>
                    <a:moveTo>
                      <a:pt x="0" y="1"/>
                    </a:moveTo>
                    <a:lnTo>
                      <a:pt x="0" y="22331"/>
                    </a:lnTo>
                    <a:lnTo>
                      <a:pt x="11963" y="22331"/>
                    </a:lnTo>
                    <a:lnTo>
                      <a:pt x="11963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45;p47">
                <a:extLst>
                  <a:ext uri="{FF2B5EF4-FFF2-40B4-BE49-F238E27FC236}">
                    <a16:creationId xmlns:a16="http://schemas.microsoft.com/office/drawing/2014/main" id="{BD29ABEA-75EA-B949-B0DA-15E88DF4F452}"/>
                  </a:ext>
                </a:extLst>
              </p:cNvPr>
              <p:cNvSpPr/>
              <p:nvPr/>
            </p:nvSpPr>
            <p:spPr>
              <a:xfrm>
                <a:off x="2270605" y="3465207"/>
                <a:ext cx="610053" cy="1138714"/>
              </a:xfrm>
              <a:custGeom>
                <a:avLst/>
                <a:gdLst/>
                <a:ahLst/>
                <a:cxnLst/>
                <a:rect l="l" t="t" r="r" b="b"/>
                <a:pathLst>
                  <a:path w="11963" h="22331" extrusionOk="0">
                    <a:moveTo>
                      <a:pt x="4593" y="1458"/>
                    </a:moveTo>
                    <a:lnTo>
                      <a:pt x="4593" y="2008"/>
                    </a:lnTo>
                    <a:lnTo>
                      <a:pt x="3548" y="2008"/>
                    </a:lnTo>
                    <a:lnTo>
                      <a:pt x="3548" y="1458"/>
                    </a:lnTo>
                    <a:close/>
                    <a:moveTo>
                      <a:pt x="7398" y="1458"/>
                    </a:moveTo>
                    <a:lnTo>
                      <a:pt x="7398" y="2008"/>
                    </a:lnTo>
                    <a:lnTo>
                      <a:pt x="6353" y="2008"/>
                    </a:lnTo>
                    <a:lnTo>
                      <a:pt x="6353" y="1458"/>
                    </a:lnTo>
                    <a:close/>
                    <a:moveTo>
                      <a:pt x="10230" y="1458"/>
                    </a:moveTo>
                    <a:lnTo>
                      <a:pt x="10230" y="2008"/>
                    </a:lnTo>
                    <a:lnTo>
                      <a:pt x="9158" y="2008"/>
                    </a:lnTo>
                    <a:lnTo>
                      <a:pt x="9158" y="1458"/>
                    </a:lnTo>
                    <a:close/>
                    <a:moveTo>
                      <a:pt x="4593" y="2998"/>
                    </a:moveTo>
                    <a:lnTo>
                      <a:pt x="4593" y="4016"/>
                    </a:lnTo>
                    <a:lnTo>
                      <a:pt x="3548" y="4016"/>
                    </a:lnTo>
                    <a:lnTo>
                      <a:pt x="3548" y="2998"/>
                    </a:lnTo>
                    <a:close/>
                    <a:moveTo>
                      <a:pt x="7398" y="2998"/>
                    </a:moveTo>
                    <a:lnTo>
                      <a:pt x="7398" y="4016"/>
                    </a:lnTo>
                    <a:lnTo>
                      <a:pt x="6353" y="4016"/>
                    </a:lnTo>
                    <a:lnTo>
                      <a:pt x="6353" y="2998"/>
                    </a:lnTo>
                    <a:close/>
                    <a:moveTo>
                      <a:pt x="10230" y="2998"/>
                    </a:moveTo>
                    <a:lnTo>
                      <a:pt x="10230" y="4016"/>
                    </a:lnTo>
                    <a:lnTo>
                      <a:pt x="9158" y="4016"/>
                    </a:lnTo>
                    <a:lnTo>
                      <a:pt x="9158" y="2998"/>
                    </a:lnTo>
                    <a:close/>
                    <a:moveTo>
                      <a:pt x="4593" y="5033"/>
                    </a:moveTo>
                    <a:lnTo>
                      <a:pt x="4593" y="6051"/>
                    </a:lnTo>
                    <a:lnTo>
                      <a:pt x="3548" y="6051"/>
                    </a:lnTo>
                    <a:lnTo>
                      <a:pt x="3548" y="5033"/>
                    </a:lnTo>
                    <a:close/>
                    <a:moveTo>
                      <a:pt x="7398" y="5033"/>
                    </a:moveTo>
                    <a:lnTo>
                      <a:pt x="7398" y="6051"/>
                    </a:lnTo>
                    <a:lnTo>
                      <a:pt x="6353" y="6051"/>
                    </a:lnTo>
                    <a:lnTo>
                      <a:pt x="6353" y="5033"/>
                    </a:lnTo>
                    <a:close/>
                    <a:moveTo>
                      <a:pt x="10230" y="5033"/>
                    </a:moveTo>
                    <a:lnTo>
                      <a:pt x="10230" y="6051"/>
                    </a:lnTo>
                    <a:lnTo>
                      <a:pt x="9158" y="6051"/>
                    </a:lnTo>
                    <a:lnTo>
                      <a:pt x="9158" y="5033"/>
                    </a:lnTo>
                    <a:close/>
                    <a:moveTo>
                      <a:pt x="4593" y="7068"/>
                    </a:moveTo>
                    <a:lnTo>
                      <a:pt x="4593" y="8058"/>
                    </a:lnTo>
                    <a:lnTo>
                      <a:pt x="3548" y="8058"/>
                    </a:lnTo>
                    <a:lnTo>
                      <a:pt x="3548" y="7068"/>
                    </a:lnTo>
                    <a:close/>
                    <a:moveTo>
                      <a:pt x="7398" y="7068"/>
                    </a:moveTo>
                    <a:lnTo>
                      <a:pt x="7398" y="8058"/>
                    </a:lnTo>
                    <a:lnTo>
                      <a:pt x="6353" y="8058"/>
                    </a:lnTo>
                    <a:lnTo>
                      <a:pt x="6353" y="7068"/>
                    </a:lnTo>
                    <a:close/>
                    <a:moveTo>
                      <a:pt x="10230" y="7068"/>
                    </a:moveTo>
                    <a:lnTo>
                      <a:pt x="10230" y="8058"/>
                    </a:lnTo>
                    <a:lnTo>
                      <a:pt x="9158" y="8058"/>
                    </a:lnTo>
                    <a:lnTo>
                      <a:pt x="9158" y="7068"/>
                    </a:lnTo>
                    <a:close/>
                    <a:moveTo>
                      <a:pt x="4593" y="9076"/>
                    </a:moveTo>
                    <a:lnTo>
                      <a:pt x="4593" y="10093"/>
                    </a:lnTo>
                    <a:lnTo>
                      <a:pt x="3548" y="10093"/>
                    </a:lnTo>
                    <a:lnTo>
                      <a:pt x="3548" y="9076"/>
                    </a:lnTo>
                    <a:close/>
                    <a:moveTo>
                      <a:pt x="7398" y="9076"/>
                    </a:moveTo>
                    <a:lnTo>
                      <a:pt x="7398" y="10093"/>
                    </a:lnTo>
                    <a:lnTo>
                      <a:pt x="6353" y="10093"/>
                    </a:lnTo>
                    <a:lnTo>
                      <a:pt x="6353" y="9076"/>
                    </a:lnTo>
                    <a:close/>
                    <a:moveTo>
                      <a:pt x="10230" y="9076"/>
                    </a:moveTo>
                    <a:lnTo>
                      <a:pt x="10230" y="10093"/>
                    </a:lnTo>
                    <a:lnTo>
                      <a:pt x="9158" y="10093"/>
                    </a:lnTo>
                    <a:lnTo>
                      <a:pt x="9158" y="9076"/>
                    </a:lnTo>
                    <a:close/>
                    <a:moveTo>
                      <a:pt x="4593" y="11111"/>
                    </a:moveTo>
                    <a:lnTo>
                      <a:pt x="4593" y="12128"/>
                    </a:lnTo>
                    <a:lnTo>
                      <a:pt x="3548" y="12128"/>
                    </a:lnTo>
                    <a:lnTo>
                      <a:pt x="3548" y="11111"/>
                    </a:lnTo>
                    <a:close/>
                    <a:moveTo>
                      <a:pt x="7398" y="11111"/>
                    </a:moveTo>
                    <a:lnTo>
                      <a:pt x="7398" y="12128"/>
                    </a:lnTo>
                    <a:lnTo>
                      <a:pt x="6353" y="12128"/>
                    </a:lnTo>
                    <a:lnTo>
                      <a:pt x="6353" y="11111"/>
                    </a:lnTo>
                    <a:close/>
                    <a:moveTo>
                      <a:pt x="10230" y="11111"/>
                    </a:moveTo>
                    <a:lnTo>
                      <a:pt x="10230" y="12128"/>
                    </a:lnTo>
                    <a:lnTo>
                      <a:pt x="9158" y="12128"/>
                    </a:lnTo>
                    <a:lnTo>
                      <a:pt x="9158" y="11111"/>
                    </a:lnTo>
                    <a:close/>
                    <a:moveTo>
                      <a:pt x="4593" y="13118"/>
                    </a:moveTo>
                    <a:lnTo>
                      <a:pt x="4593" y="14136"/>
                    </a:lnTo>
                    <a:lnTo>
                      <a:pt x="3548" y="14136"/>
                    </a:lnTo>
                    <a:lnTo>
                      <a:pt x="3548" y="13118"/>
                    </a:lnTo>
                    <a:close/>
                    <a:moveTo>
                      <a:pt x="7398" y="13118"/>
                    </a:moveTo>
                    <a:lnTo>
                      <a:pt x="7398" y="14136"/>
                    </a:lnTo>
                    <a:lnTo>
                      <a:pt x="6353" y="14136"/>
                    </a:lnTo>
                    <a:lnTo>
                      <a:pt x="6353" y="13118"/>
                    </a:lnTo>
                    <a:close/>
                    <a:moveTo>
                      <a:pt x="10230" y="13118"/>
                    </a:moveTo>
                    <a:lnTo>
                      <a:pt x="10230" y="14136"/>
                    </a:lnTo>
                    <a:lnTo>
                      <a:pt x="9158" y="14136"/>
                    </a:lnTo>
                    <a:lnTo>
                      <a:pt x="9158" y="13118"/>
                    </a:lnTo>
                    <a:close/>
                    <a:moveTo>
                      <a:pt x="4593" y="15153"/>
                    </a:moveTo>
                    <a:lnTo>
                      <a:pt x="4593" y="16171"/>
                    </a:lnTo>
                    <a:lnTo>
                      <a:pt x="3548" y="16171"/>
                    </a:lnTo>
                    <a:lnTo>
                      <a:pt x="3548" y="15153"/>
                    </a:lnTo>
                    <a:close/>
                    <a:moveTo>
                      <a:pt x="7398" y="15153"/>
                    </a:moveTo>
                    <a:lnTo>
                      <a:pt x="7398" y="16171"/>
                    </a:lnTo>
                    <a:lnTo>
                      <a:pt x="6353" y="16171"/>
                    </a:lnTo>
                    <a:lnTo>
                      <a:pt x="6353" y="15153"/>
                    </a:lnTo>
                    <a:close/>
                    <a:moveTo>
                      <a:pt x="10230" y="15153"/>
                    </a:moveTo>
                    <a:lnTo>
                      <a:pt x="10230" y="16171"/>
                    </a:lnTo>
                    <a:lnTo>
                      <a:pt x="9158" y="16171"/>
                    </a:lnTo>
                    <a:lnTo>
                      <a:pt x="9158" y="15153"/>
                    </a:lnTo>
                    <a:close/>
                    <a:moveTo>
                      <a:pt x="4593" y="17188"/>
                    </a:moveTo>
                    <a:lnTo>
                      <a:pt x="4593" y="18178"/>
                    </a:lnTo>
                    <a:lnTo>
                      <a:pt x="3548" y="18178"/>
                    </a:lnTo>
                    <a:lnTo>
                      <a:pt x="3548" y="17188"/>
                    </a:lnTo>
                    <a:close/>
                    <a:moveTo>
                      <a:pt x="7398" y="17188"/>
                    </a:moveTo>
                    <a:lnTo>
                      <a:pt x="7398" y="18178"/>
                    </a:lnTo>
                    <a:lnTo>
                      <a:pt x="6353" y="18178"/>
                    </a:lnTo>
                    <a:lnTo>
                      <a:pt x="6353" y="17188"/>
                    </a:lnTo>
                    <a:close/>
                    <a:moveTo>
                      <a:pt x="10230" y="17188"/>
                    </a:moveTo>
                    <a:lnTo>
                      <a:pt x="10230" y="18178"/>
                    </a:lnTo>
                    <a:lnTo>
                      <a:pt x="9158" y="18178"/>
                    </a:lnTo>
                    <a:lnTo>
                      <a:pt x="9158" y="17188"/>
                    </a:lnTo>
                    <a:close/>
                    <a:moveTo>
                      <a:pt x="4593" y="19196"/>
                    </a:moveTo>
                    <a:lnTo>
                      <a:pt x="4593" y="19718"/>
                    </a:lnTo>
                    <a:lnTo>
                      <a:pt x="3548" y="19718"/>
                    </a:lnTo>
                    <a:lnTo>
                      <a:pt x="3548" y="19196"/>
                    </a:lnTo>
                    <a:close/>
                    <a:moveTo>
                      <a:pt x="7398" y="19196"/>
                    </a:moveTo>
                    <a:lnTo>
                      <a:pt x="7398" y="19718"/>
                    </a:lnTo>
                    <a:lnTo>
                      <a:pt x="6353" y="19718"/>
                    </a:lnTo>
                    <a:lnTo>
                      <a:pt x="6353" y="19196"/>
                    </a:lnTo>
                    <a:close/>
                    <a:moveTo>
                      <a:pt x="10230" y="19196"/>
                    </a:moveTo>
                    <a:lnTo>
                      <a:pt x="10230" y="19718"/>
                    </a:lnTo>
                    <a:lnTo>
                      <a:pt x="9158" y="19718"/>
                    </a:lnTo>
                    <a:lnTo>
                      <a:pt x="9158" y="19196"/>
                    </a:lnTo>
                    <a:close/>
                    <a:moveTo>
                      <a:pt x="0" y="1"/>
                    </a:moveTo>
                    <a:lnTo>
                      <a:pt x="0" y="22331"/>
                    </a:lnTo>
                    <a:lnTo>
                      <a:pt x="11963" y="22331"/>
                    </a:lnTo>
                    <a:lnTo>
                      <a:pt x="11963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" name="Google Shape;446;p47">
                <a:extLst>
                  <a:ext uri="{FF2B5EF4-FFF2-40B4-BE49-F238E27FC236}">
                    <a16:creationId xmlns:a16="http://schemas.microsoft.com/office/drawing/2014/main" id="{DFB34C8F-C727-4647-8917-D4619BB7317C}"/>
                  </a:ext>
                </a:extLst>
              </p:cNvPr>
              <p:cNvSpPr/>
              <p:nvPr/>
            </p:nvSpPr>
            <p:spPr>
              <a:xfrm>
                <a:off x="2878825" y="2285901"/>
                <a:ext cx="650747" cy="2319394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45485" extrusionOk="0">
                    <a:moveTo>
                      <a:pt x="3411" y="13530"/>
                    </a:moveTo>
                    <a:lnTo>
                      <a:pt x="3411" y="14053"/>
                    </a:lnTo>
                    <a:lnTo>
                      <a:pt x="2366" y="14053"/>
                    </a:lnTo>
                    <a:lnTo>
                      <a:pt x="2366" y="13530"/>
                    </a:lnTo>
                    <a:close/>
                    <a:moveTo>
                      <a:pt x="7288" y="13530"/>
                    </a:moveTo>
                    <a:lnTo>
                      <a:pt x="7288" y="14053"/>
                    </a:lnTo>
                    <a:lnTo>
                      <a:pt x="6243" y="14053"/>
                    </a:lnTo>
                    <a:lnTo>
                      <a:pt x="6243" y="13530"/>
                    </a:lnTo>
                    <a:close/>
                    <a:moveTo>
                      <a:pt x="11138" y="13530"/>
                    </a:moveTo>
                    <a:lnTo>
                      <a:pt x="11138" y="14053"/>
                    </a:lnTo>
                    <a:lnTo>
                      <a:pt x="10093" y="14053"/>
                    </a:lnTo>
                    <a:lnTo>
                      <a:pt x="10093" y="13530"/>
                    </a:lnTo>
                    <a:close/>
                    <a:moveTo>
                      <a:pt x="3411" y="15070"/>
                    </a:moveTo>
                    <a:lnTo>
                      <a:pt x="3411" y="16115"/>
                    </a:lnTo>
                    <a:lnTo>
                      <a:pt x="2366" y="16115"/>
                    </a:lnTo>
                    <a:lnTo>
                      <a:pt x="2366" y="15070"/>
                    </a:lnTo>
                    <a:close/>
                    <a:moveTo>
                      <a:pt x="7288" y="15070"/>
                    </a:moveTo>
                    <a:lnTo>
                      <a:pt x="7288" y="16115"/>
                    </a:lnTo>
                    <a:lnTo>
                      <a:pt x="6243" y="16115"/>
                    </a:lnTo>
                    <a:lnTo>
                      <a:pt x="6243" y="15070"/>
                    </a:lnTo>
                    <a:close/>
                    <a:moveTo>
                      <a:pt x="11138" y="15070"/>
                    </a:moveTo>
                    <a:lnTo>
                      <a:pt x="11138" y="16115"/>
                    </a:lnTo>
                    <a:lnTo>
                      <a:pt x="10093" y="16115"/>
                    </a:lnTo>
                    <a:lnTo>
                      <a:pt x="10093" y="15070"/>
                    </a:lnTo>
                    <a:close/>
                    <a:moveTo>
                      <a:pt x="3411" y="17133"/>
                    </a:moveTo>
                    <a:lnTo>
                      <a:pt x="3411" y="18178"/>
                    </a:lnTo>
                    <a:lnTo>
                      <a:pt x="2366" y="18178"/>
                    </a:lnTo>
                    <a:lnTo>
                      <a:pt x="2366" y="17133"/>
                    </a:lnTo>
                    <a:close/>
                    <a:moveTo>
                      <a:pt x="7288" y="17133"/>
                    </a:moveTo>
                    <a:lnTo>
                      <a:pt x="7288" y="18178"/>
                    </a:lnTo>
                    <a:lnTo>
                      <a:pt x="6243" y="18178"/>
                    </a:lnTo>
                    <a:lnTo>
                      <a:pt x="6243" y="17133"/>
                    </a:lnTo>
                    <a:close/>
                    <a:moveTo>
                      <a:pt x="11138" y="17133"/>
                    </a:moveTo>
                    <a:lnTo>
                      <a:pt x="11138" y="18178"/>
                    </a:lnTo>
                    <a:lnTo>
                      <a:pt x="10093" y="18178"/>
                    </a:lnTo>
                    <a:lnTo>
                      <a:pt x="10093" y="17133"/>
                    </a:lnTo>
                    <a:close/>
                    <a:moveTo>
                      <a:pt x="3411" y="19195"/>
                    </a:moveTo>
                    <a:lnTo>
                      <a:pt x="3411" y="20240"/>
                    </a:lnTo>
                    <a:lnTo>
                      <a:pt x="2366" y="20240"/>
                    </a:lnTo>
                    <a:lnTo>
                      <a:pt x="2366" y="19195"/>
                    </a:lnTo>
                    <a:close/>
                    <a:moveTo>
                      <a:pt x="7288" y="19195"/>
                    </a:moveTo>
                    <a:lnTo>
                      <a:pt x="7288" y="20240"/>
                    </a:lnTo>
                    <a:lnTo>
                      <a:pt x="6243" y="20240"/>
                    </a:lnTo>
                    <a:lnTo>
                      <a:pt x="6243" y="19195"/>
                    </a:lnTo>
                    <a:close/>
                    <a:moveTo>
                      <a:pt x="11138" y="19195"/>
                    </a:moveTo>
                    <a:lnTo>
                      <a:pt x="11138" y="20240"/>
                    </a:lnTo>
                    <a:lnTo>
                      <a:pt x="10093" y="20240"/>
                    </a:lnTo>
                    <a:lnTo>
                      <a:pt x="10093" y="19195"/>
                    </a:lnTo>
                    <a:close/>
                    <a:moveTo>
                      <a:pt x="3411" y="21258"/>
                    </a:moveTo>
                    <a:lnTo>
                      <a:pt x="3411" y="22303"/>
                    </a:lnTo>
                    <a:lnTo>
                      <a:pt x="2366" y="22303"/>
                    </a:lnTo>
                    <a:lnTo>
                      <a:pt x="2366" y="21258"/>
                    </a:lnTo>
                    <a:close/>
                    <a:moveTo>
                      <a:pt x="7288" y="21258"/>
                    </a:moveTo>
                    <a:lnTo>
                      <a:pt x="7288" y="22303"/>
                    </a:lnTo>
                    <a:lnTo>
                      <a:pt x="6243" y="22303"/>
                    </a:lnTo>
                    <a:lnTo>
                      <a:pt x="6243" y="21258"/>
                    </a:lnTo>
                    <a:close/>
                    <a:moveTo>
                      <a:pt x="11138" y="21258"/>
                    </a:moveTo>
                    <a:lnTo>
                      <a:pt x="11138" y="22303"/>
                    </a:lnTo>
                    <a:lnTo>
                      <a:pt x="10093" y="22303"/>
                    </a:lnTo>
                    <a:lnTo>
                      <a:pt x="10093" y="21258"/>
                    </a:lnTo>
                    <a:close/>
                    <a:moveTo>
                      <a:pt x="3411" y="23320"/>
                    </a:moveTo>
                    <a:lnTo>
                      <a:pt x="3411" y="24365"/>
                    </a:lnTo>
                    <a:lnTo>
                      <a:pt x="2366" y="24365"/>
                    </a:lnTo>
                    <a:lnTo>
                      <a:pt x="2366" y="23320"/>
                    </a:lnTo>
                    <a:close/>
                    <a:moveTo>
                      <a:pt x="7288" y="23320"/>
                    </a:moveTo>
                    <a:lnTo>
                      <a:pt x="7288" y="24365"/>
                    </a:lnTo>
                    <a:lnTo>
                      <a:pt x="6243" y="24365"/>
                    </a:lnTo>
                    <a:lnTo>
                      <a:pt x="6243" y="23320"/>
                    </a:lnTo>
                    <a:close/>
                    <a:moveTo>
                      <a:pt x="11138" y="23320"/>
                    </a:moveTo>
                    <a:lnTo>
                      <a:pt x="11138" y="24365"/>
                    </a:lnTo>
                    <a:lnTo>
                      <a:pt x="10093" y="24365"/>
                    </a:lnTo>
                    <a:lnTo>
                      <a:pt x="10093" y="23320"/>
                    </a:lnTo>
                    <a:close/>
                    <a:moveTo>
                      <a:pt x="3411" y="25383"/>
                    </a:moveTo>
                    <a:lnTo>
                      <a:pt x="3411" y="26428"/>
                    </a:lnTo>
                    <a:lnTo>
                      <a:pt x="2366" y="26428"/>
                    </a:lnTo>
                    <a:lnTo>
                      <a:pt x="2366" y="25383"/>
                    </a:lnTo>
                    <a:close/>
                    <a:moveTo>
                      <a:pt x="7288" y="25383"/>
                    </a:moveTo>
                    <a:lnTo>
                      <a:pt x="7288" y="26428"/>
                    </a:lnTo>
                    <a:lnTo>
                      <a:pt x="6243" y="26428"/>
                    </a:lnTo>
                    <a:lnTo>
                      <a:pt x="6243" y="25383"/>
                    </a:lnTo>
                    <a:close/>
                    <a:moveTo>
                      <a:pt x="11138" y="25383"/>
                    </a:moveTo>
                    <a:lnTo>
                      <a:pt x="11138" y="26428"/>
                    </a:lnTo>
                    <a:lnTo>
                      <a:pt x="10093" y="26428"/>
                    </a:lnTo>
                    <a:lnTo>
                      <a:pt x="10093" y="25383"/>
                    </a:lnTo>
                    <a:close/>
                    <a:moveTo>
                      <a:pt x="3411" y="27445"/>
                    </a:moveTo>
                    <a:lnTo>
                      <a:pt x="3411" y="28490"/>
                    </a:lnTo>
                    <a:lnTo>
                      <a:pt x="2366" y="28490"/>
                    </a:lnTo>
                    <a:lnTo>
                      <a:pt x="2366" y="27445"/>
                    </a:lnTo>
                    <a:close/>
                    <a:moveTo>
                      <a:pt x="7288" y="27445"/>
                    </a:moveTo>
                    <a:lnTo>
                      <a:pt x="7288" y="28490"/>
                    </a:lnTo>
                    <a:lnTo>
                      <a:pt x="6243" y="28490"/>
                    </a:lnTo>
                    <a:lnTo>
                      <a:pt x="6243" y="27445"/>
                    </a:lnTo>
                    <a:close/>
                    <a:moveTo>
                      <a:pt x="11138" y="27445"/>
                    </a:moveTo>
                    <a:lnTo>
                      <a:pt x="11138" y="28490"/>
                    </a:lnTo>
                    <a:lnTo>
                      <a:pt x="10093" y="28490"/>
                    </a:lnTo>
                    <a:lnTo>
                      <a:pt x="10093" y="27445"/>
                    </a:lnTo>
                    <a:close/>
                    <a:moveTo>
                      <a:pt x="3411" y="29508"/>
                    </a:moveTo>
                    <a:lnTo>
                      <a:pt x="3411" y="30553"/>
                    </a:lnTo>
                    <a:lnTo>
                      <a:pt x="2366" y="30553"/>
                    </a:lnTo>
                    <a:lnTo>
                      <a:pt x="2366" y="29508"/>
                    </a:lnTo>
                    <a:close/>
                    <a:moveTo>
                      <a:pt x="7288" y="29508"/>
                    </a:moveTo>
                    <a:lnTo>
                      <a:pt x="7288" y="30553"/>
                    </a:lnTo>
                    <a:lnTo>
                      <a:pt x="6243" y="30553"/>
                    </a:lnTo>
                    <a:lnTo>
                      <a:pt x="6243" y="29508"/>
                    </a:lnTo>
                    <a:close/>
                    <a:moveTo>
                      <a:pt x="11138" y="29508"/>
                    </a:moveTo>
                    <a:lnTo>
                      <a:pt x="11138" y="30553"/>
                    </a:lnTo>
                    <a:lnTo>
                      <a:pt x="10093" y="30553"/>
                    </a:lnTo>
                    <a:lnTo>
                      <a:pt x="10093" y="29508"/>
                    </a:lnTo>
                    <a:close/>
                    <a:moveTo>
                      <a:pt x="3411" y="31570"/>
                    </a:moveTo>
                    <a:lnTo>
                      <a:pt x="3411" y="32615"/>
                    </a:lnTo>
                    <a:lnTo>
                      <a:pt x="2366" y="32615"/>
                    </a:lnTo>
                    <a:lnTo>
                      <a:pt x="2366" y="31570"/>
                    </a:lnTo>
                    <a:close/>
                    <a:moveTo>
                      <a:pt x="7288" y="31570"/>
                    </a:moveTo>
                    <a:lnTo>
                      <a:pt x="7288" y="32615"/>
                    </a:lnTo>
                    <a:lnTo>
                      <a:pt x="6243" y="32615"/>
                    </a:lnTo>
                    <a:lnTo>
                      <a:pt x="6243" y="31570"/>
                    </a:lnTo>
                    <a:close/>
                    <a:moveTo>
                      <a:pt x="11138" y="31570"/>
                    </a:moveTo>
                    <a:lnTo>
                      <a:pt x="11138" y="32615"/>
                    </a:lnTo>
                    <a:lnTo>
                      <a:pt x="10093" y="32615"/>
                    </a:lnTo>
                    <a:lnTo>
                      <a:pt x="10093" y="31570"/>
                    </a:lnTo>
                    <a:close/>
                    <a:moveTo>
                      <a:pt x="3411" y="33633"/>
                    </a:moveTo>
                    <a:lnTo>
                      <a:pt x="3411" y="34678"/>
                    </a:lnTo>
                    <a:lnTo>
                      <a:pt x="2366" y="34678"/>
                    </a:lnTo>
                    <a:lnTo>
                      <a:pt x="2366" y="33633"/>
                    </a:lnTo>
                    <a:close/>
                    <a:moveTo>
                      <a:pt x="7288" y="33633"/>
                    </a:moveTo>
                    <a:lnTo>
                      <a:pt x="7288" y="34678"/>
                    </a:lnTo>
                    <a:lnTo>
                      <a:pt x="6243" y="34678"/>
                    </a:lnTo>
                    <a:lnTo>
                      <a:pt x="6243" y="33633"/>
                    </a:lnTo>
                    <a:close/>
                    <a:moveTo>
                      <a:pt x="11138" y="33633"/>
                    </a:moveTo>
                    <a:lnTo>
                      <a:pt x="11138" y="34678"/>
                    </a:lnTo>
                    <a:lnTo>
                      <a:pt x="10093" y="34678"/>
                    </a:lnTo>
                    <a:lnTo>
                      <a:pt x="10093" y="33633"/>
                    </a:lnTo>
                    <a:close/>
                    <a:moveTo>
                      <a:pt x="3411" y="35695"/>
                    </a:moveTo>
                    <a:lnTo>
                      <a:pt x="3411" y="36740"/>
                    </a:lnTo>
                    <a:lnTo>
                      <a:pt x="2366" y="36740"/>
                    </a:lnTo>
                    <a:lnTo>
                      <a:pt x="2366" y="35695"/>
                    </a:lnTo>
                    <a:close/>
                    <a:moveTo>
                      <a:pt x="7288" y="35695"/>
                    </a:moveTo>
                    <a:lnTo>
                      <a:pt x="7288" y="36740"/>
                    </a:lnTo>
                    <a:lnTo>
                      <a:pt x="6243" y="36740"/>
                    </a:lnTo>
                    <a:lnTo>
                      <a:pt x="6243" y="35695"/>
                    </a:lnTo>
                    <a:close/>
                    <a:moveTo>
                      <a:pt x="11138" y="35695"/>
                    </a:moveTo>
                    <a:lnTo>
                      <a:pt x="11138" y="36740"/>
                    </a:lnTo>
                    <a:lnTo>
                      <a:pt x="10093" y="36740"/>
                    </a:lnTo>
                    <a:lnTo>
                      <a:pt x="10093" y="35695"/>
                    </a:lnTo>
                    <a:close/>
                    <a:moveTo>
                      <a:pt x="3411" y="37758"/>
                    </a:moveTo>
                    <a:lnTo>
                      <a:pt x="3411" y="38803"/>
                    </a:lnTo>
                    <a:lnTo>
                      <a:pt x="2366" y="38803"/>
                    </a:lnTo>
                    <a:lnTo>
                      <a:pt x="2366" y="37758"/>
                    </a:lnTo>
                    <a:close/>
                    <a:moveTo>
                      <a:pt x="7288" y="37758"/>
                    </a:moveTo>
                    <a:lnTo>
                      <a:pt x="7288" y="38803"/>
                    </a:lnTo>
                    <a:lnTo>
                      <a:pt x="6243" y="38803"/>
                    </a:lnTo>
                    <a:lnTo>
                      <a:pt x="6243" y="37758"/>
                    </a:lnTo>
                    <a:close/>
                    <a:moveTo>
                      <a:pt x="11138" y="37758"/>
                    </a:moveTo>
                    <a:lnTo>
                      <a:pt x="11138" y="38803"/>
                    </a:lnTo>
                    <a:lnTo>
                      <a:pt x="10093" y="38803"/>
                    </a:lnTo>
                    <a:lnTo>
                      <a:pt x="10093" y="37758"/>
                    </a:lnTo>
                    <a:close/>
                    <a:moveTo>
                      <a:pt x="3411" y="39820"/>
                    </a:moveTo>
                    <a:lnTo>
                      <a:pt x="3411" y="40865"/>
                    </a:lnTo>
                    <a:lnTo>
                      <a:pt x="2366" y="40865"/>
                    </a:lnTo>
                    <a:lnTo>
                      <a:pt x="2366" y="39820"/>
                    </a:lnTo>
                    <a:close/>
                    <a:moveTo>
                      <a:pt x="7288" y="39820"/>
                    </a:moveTo>
                    <a:lnTo>
                      <a:pt x="7288" y="40865"/>
                    </a:lnTo>
                    <a:lnTo>
                      <a:pt x="6243" y="40865"/>
                    </a:lnTo>
                    <a:lnTo>
                      <a:pt x="6243" y="39820"/>
                    </a:lnTo>
                    <a:close/>
                    <a:moveTo>
                      <a:pt x="11138" y="39820"/>
                    </a:moveTo>
                    <a:lnTo>
                      <a:pt x="11138" y="40865"/>
                    </a:lnTo>
                    <a:lnTo>
                      <a:pt x="10093" y="40865"/>
                    </a:lnTo>
                    <a:lnTo>
                      <a:pt x="10093" y="39820"/>
                    </a:lnTo>
                    <a:close/>
                    <a:moveTo>
                      <a:pt x="3411" y="41883"/>
                    </a:moveTo>
                    <a:lnTo>
                      <a:pt x="3411" y="42405"/>
                    </a:lnTo>
                    <a:lnTo>
                      <a:pt x="2366" y="42405"/>
                    </a:lnTo>
                    <a:lnTo>
                      <a:pt x="2366" y="41883"/>
                    </a:lnTo>
                    <a:close/>
                    <a:moveTo>
                      <a:pt x="7288" y="41883"/>
                    </a:moveTo>
                    <a:lnTo>
                      <a:pt x="7288" y="42405"/>
                    </a:lnTo>
                    <a:lnTo>
                      <a:pt x="6243" y="42405"/>
                    </a:lnTo>
                    <a:lnTo>
                      <a:pt x="6243" y="41883"/>
                    </a:lnTo>
                    <a:close/>
                    <a:moveTo>
                      <a:pt x="11138" y="41883"/>
                    </a:moveTo>
                    <a:lnTo>
                      <a:pt x="11138" y="42405"/>
                    </a:lnTo>
                    <a:lnTo>
                      <a:pt x="10093" y="42405"/>
                    </a:lnTo>
                    <a:lnTo>
                      <a:pt x="10093" y="41883"/>
                    </a:lnTo>
                    <a:close/>
                    <a:moveTo>
                      <a:pt x="6381" y="0"/>
                    </a:moveTo>
                    <a:lnTo>
                      <a:pt x="2943" y="4455"/>
                    </a:lnTo>
                    <a:lnTo>
                      <a:pt x="2943" y="6958"/>
                    </a:lnTo>
                    <a:lnTo>
                      <a:pt x="1431" y="6958"/>
                    </a:lnTo>
                    <a:lnTo>
                      <a:pt x="1431" y="11330"/>
                    </a:lnTo>
                    <a:lnTo>
                      <a:pt x="1" y="11330"/>
                    </a:lnTo>
                    <a:lnTo>
                      <a:pt x="1" y="45485"/>
                    </a:lnTo>
                    <a:lnTo>
                      <a:pt x="12761" y="45485"/>
                    </a:lnTo>
                    <a:lnTo>
                      <a:pt x="12761" y="11330"/>
                    </a:lnTo>
                    <a:lnTo>
                      <a:pt x="11331" y="11330"/>
                    </a:lnTo>
                    <a:lnTo>
                      <a:pt x="11331" y="6958"/>
                    </a:lnTo>
                    <a:lnTo>
                      <a:pt x="9818" y="6958"/>
                    </a:lnTo>
                    <a:lnTo>
                      <a:pt x="9818" y="4455"/>
                    </a:lnTo>
                    <a:lnTo>
                      <a:pt x="63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447;p47">
              <a:extLst>
                <a:ext uri="{FF2B5EF4-FFF2-40B4-BE49-F238E27FC236}">
                  <a16:creationId xmlns:a16="http://schemas.microsoft.com/office/drawing/2014/main" id="{56314928-43E4-874C-B44E-D6B5B1324F0C}"/>
                </a:ext>
              </a:extLst>
            </p:cNvPr>
            <p:cNvGrpSpPr/>
            <p:nvPr/>
          </p:nvGrpSpPr>
          <p:grpSpPr>
            <a:xfrm>
              <a:off x="821709" y="264237"/>
              <a:ext cx="1514898" cy="2587284"/>
              <a:chOff x="5149513" y="-1958575"/>
              <a:chExt cx="1335300" cy="2280550"/>
            </a:xfrm>
            <a:grpFill/>
          </p:grpSpPr>
          <p:sp>
            <p:nvSpPr>
              <p:cNvPr id="10" name="Google Shape;448;p47">
                <a:extLst>
                  <a:ext uri="{FF2B5EF4-FFF2-40B4-BE49-F238E27FC236}">
                    <a16:creationId xmlns:a16="http://schemas.microsoft.com/office/drawing/2014/main" id="{45F3DFCB-C436-D84E-A1D9-814ACA40E5D2}"/>
                  </a:ext>
                </a:extLst>
              </p:cNvPr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" name="Google Shape;449;p47">
                <a:extLst>
                  <a:ext uri="{FF2B5EF4-FFF2-40B4-BE49-F238E27FC236}">
                    <a16:creationId xmlns:a16="http://schemas.microsoft.com/office/drawing/2014/main" id="{A5309864-F560-E344-82C0-1A36C5BE2E50}"/>
                  </a:ext>
                </a:extLst>
              </p:cNvPr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" name="Google Shape;450;p47">
                <a:extLst>
                  <a:ext uri="{FF2B5EF4-FFF2-40B4-BE49-F238E27FC236}">
                    <a16:creationId xmlns:a16="http://schemas.microsoft.com/office/drawing/2014/main" id="{9E48787C-6BBD-9941-B8E9-AB848C511E89}"/>
                  </a:ext>
                </a:extLst>
              </p:cNvPr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451;p47">
                <a:extLst>
                  <a:ext uri="{FF2B5EF4-FFF2-40B4-BE49-F238E27FC236}">
                    <a16:creationId xmlns:a16="http://schemas.microsoft.com/office/drawing/2014/main" id="{25736E33-E6FF-E244-B96C-EB52B8674CD7}"/>
                  </a:ext>
                </a:extLst>
              </p:cNvPr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23" name="Google Shape;452;p47">
            <a:extLst>
              <a:ext uri="{FF2B5EF4-FFF2-40B4-BE49-F238E27FC236}">
                <a16:creationId xmlns:a16="http://schemas.microsoft.com/office/drawing/2014/main" id="{559AE8DB-D531-BB4E-A841-805388D12CB2}"/>
              </a:ext>
            </a:extLst>
          </p:cNvPr>
          <p:cNvSpPr/>
          <p:nvPr/>
        </p:nvSpPr>
        <p:spPr>
          <a:xfrm flipH="1">
            <a:off x="-66669" y="3699051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435;p47">
            <a:extLst>
              <a:ext uri="{FF2B5EF4-FFF2-40B4-BE49-F238E27FC236}">
                <a16:creationId xmlns:a16="http://schemas.microsoft.com/office/drawing/2014/main" id="{722E056A-7D16-BC40-BE51-9F919AD70B0D}"/>
              </a:ext>
            </a:extLst>
          </p:cNvPr>
          <p:cNvSpPr/>
          <p:nvPr/>
        </p:nvSpPr>
        <p:spPr>
          <a:xfrm>
            <a:off x="0" y="986626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77201B-743E-549A-BFEA-3BB9843C704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572000" y="2408057"/>
            <a:ext cx="2272284" cy="105498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2406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56"/>
          <p:cNvSpPr txBox="1">
            <a:spLocks noGrp="1"/>
          </p:cNvSpPr>
          <p:nvPr>
            <p:ph type="title"/>
          </p:nvPr>
        </p:nvSpPr>
        <p:spPr>
          <a:xfrm>
            <a:off x="2821919" y="1209600"/>
            <a:ext cx="5283000" cy="1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US Turbines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1" name="Google Shape;681;p56"/>
          <p:cNvSpPr txBox="1">
            <a:spLocks noGrp="1"/>
          </p:cNvSpPr>
          <p:nvPr>
            <p:ph type="title" idx="2"/>
          </p:nvPr>
        </p:nvSpPr>
        <p:spPr>
          <a:xfrm>
            <a:off x="1039055" y="1469763"/>
            <a:ext cx="1626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06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2" name="Google Shape;682;p56"/>
          <p:cNvSpPr/>
          <p:nvPr/>
        </p:nvSpPr>
        <p:spPr>
          <a:xfrm flipH="1">
            <a:off x="5564864" y="2719330"/>
            <a:ext cx="1335211" cy="375538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" name="Google Shape;683;p56"/>
          <p:cNvGrpSpPr/>
          <p:nvPr/>
        </p:nvGrpSpPr>
        <p:grpSpPr>
          <a:xfrm>
            <a:off x="7932929" y="3193732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4" name="Google Shape;684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56"/>
          <p:cNvGrpSpPr/>
          <p:nvPr/>
        </p:nvGrpSpPr>
        <p:grpSpPr>
          <a:xfrm>
            <a:off x="7156216" y="2566959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9" name="Google Shape;689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317;p78">
            <a:extLst>
              <a:ext uri="{FF2B5EF4-FFF2-40B4-BE49-F238E27FC236}">
                <a16:creationId xmlns:a16="http://schemas.microsoft.com/office/drawing/2014/main" id="{79AC0982-2B9A-C241-A4A4-A662ED08C98F}"/>
              </a:ext>
            </a:extLst>
          </p:cNvPr>
          <p:cNvGrpSpPr/>
          <p:nvPr/>
        </p:nvGrpSpPr>
        <p:grpSpPr>
          <a:xfrm>
            <a:off x="-552915" y="2013881"/>
            <a:ext cx="4318904" cy="3637109"/>
            <a:chOff x="-575365" y="1664412"/>
            <a:chExt cx="4318904" cy="3637109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16" name="Google Shape;1318;p78">
              <a:extLst>
                <a:ext uri="{FF2B5EF4-FFF2-40B4-BE49-F238E27FC236}">
                  <a16:creationId xmlns:a16="http://schemas.microsoft.com/office/drawing/2014/main" id="{BB1A664D-0D80-CA40-9631-0691520FD160}"/>
                </a:ext>
              </a:extLst>
            </p:cNvPr>
            <p:cNvSpPr/>
            <p:nvPr/>
          </p:nvSpPr>
          <p:spPr>
            <a:xfrm>
              <a:off x="750580" y="2993830"/>
              <a:ext cx="2992959" cy="841792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1319;p78">
              <a:extLst>
                <a:ext uri="{FF2B5EF4-FFF2-40B4-BE49-F238E27FC236}">
                  <a16:creationId xmlns:a16="http://schemas.microsoft.com/office/drawing/2014/main" id="{26C2A6FE-A0ED-6443-A3DA-ADAFC0BA28A5}"/>
                </a:ext>
              </a:extLst>
            </p:cNvPr>
            <p:cNvGrpSpPr/>
            <p:nvPr/>
          </p:nvGrpSpPr>
          <p:grpSpPr>
            <a:xfrm>
              <a:off x="-575365" y="1664412"/>
              <a:ext cx="2724623" cy="3637109"/>
              <a:chOff x="-739091" y="1664412"/>
              <a:chExt cx="2724623" cy="3637109"/>
            </a:xfrm>
            <a:grpFill/>
          </p:grpSpPr>
          <p:grpSp>
            <p:nvGrpSpPr>
              <p:cNvPr id="18" name="Google Shape;1320;p78">
                <a:extLst>
                  <a:ext uri="{FF2B5EF4-FFF2-40B4-BE49-F238E27FC236}">
                    <a16:creationId xmlns:a16="http://schemas.microsoft.com/office/drawing/2014/main" id="{980842E8-2C97-AC4C-B4C8-DE8AFF14AC99}"/>
                  </a:ext>
                </a:extLst>
              </p:cNvPr>
              <p:cNvGrpSpPr/>
              <p:nvPr/>
            </p:nvGrpSpPr>
            <p:grpSpPr>
              <a:xfrm>
                <a:off x="470634" y="1846412"/>
                <a:ext cx="1514898" cy="2587284"/>
                <a:chOff x="5149513" y="-1958575"/>
                <a:chExt cx="1335300" cy="2280550"/>
              </a:xfrm>
              <a:grpFill/>
            </p:grpSpPr>
            <p:sp>
              <p:nvSpPr>
                <p:cNvPr id="28" name="Google Shape;1321;p78">
                  <a:extLst>
                    <a:ext uri="{FF2B5EF4-FFF2-40B4-BE49-F238E27FC236}">
                      <a16:creationId xmlns:a16="http://schemas.microsoft.com/office/drawing/2014/main" id="{12B5E102-9CA9-3A40-802B-0683589A337F}"/>
                    </a:ext>
                  </a:extLst>
                </p:cNvPr>
                <p:cNvSpPr/>
                <p:nvPr/>
              </p:nvSpPr>
              <p:spPr>
                <a:xfrm>
                  <a:off x="5755888" y="-1958575"/>
                  <a:ext cx="119450" cy="77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8" h="30832" extrusionOk="0">
                      <a:moveTo>
                        <a:pt x="2885" y="0"/>
                      </a:moveTo>
                      <a:lnTo>
                        <a:pt x="2730" y="31"/>
                      </a:lnTo>
                      <a:lnTo>
                        <a:pt x="2575" y="93"/>
                      </a:lnTo>
                      <a:lnTo>
                        <a:pt x="2482" y="218"/>
                      </a:lnTo>
                      <a:lnTo>
                        <a:pt x="2420" y="311"/>
                      </a:lnTo>
                      <a:lnTo>
                        <a:pt x="2420" y="404"/>
                      </a:lnTo>
                      <a:lnTo>
                        <a:pt x="249" y="16160"/>
                      </a:lnTo>
                      <a:lnTo>
                        <a:pt x="94" y="17494"/>
                      </a:lnTo>
                      <a:lnTo>
                        <a:pt x="32" y="18859"/>
                      </a:lnTo>
                      <a:lnTo>
                        <a:pt x="1" y="20223"/>
                      </a:lnTo>
                      <a:lnTo>
                        <a:pt x="63" y="21588"/>
                      </a:lnTo>
                      <a:lnTo>
                        <a:pt x="156" y="22922"/>
                      </a:lnTo>
                      <a:lnTo>
                        <a:pt x="342" y="24287"/>
                      </a:lnTo>
                      <a:lnTo>
                        <a:pt x="559" y="25589"/>
                      </a:lnTo>
                      <a:lnTo>
                        <a:pt x="869" y="26861"/>
                      </a:lnTo>
                      <a:lnTo>
                        <a:pt x="1924" y="30831"/>
                      </a:lnTo>
                      <a:lnTo>
                        <a:pt x="3009" y="28226"/>
                      </a:lnTo>
                      <a:lnTo>
                        <a:pt x="3288" y="27574"/>
                      </a:lnTo>
                      <a:lnTo>
                        <a:pt x="3506" y="26923"/>
                      </a:lnTo>
                      <a:lnTo>
                        <a:pt x="3723" y="26241"/>
                      </a:lnTo>
                      <a:lnTo>
                        <a:pt x="3909" y="25558"/>
                      </a:lnTo>
                      <a:lnTo>
                        <a:pt x="4095" y="24876"/>
                      </a:lnTo>
                      <a:lnTo>
                        <a:pt x="4250" y="24132"/>
                      </a:lnTo>
                      <a:lnTo>
                        <a:pt x="4374" y="23418"/>
                      </a:lnTo>
                      <a:lnTo>
                        <a:pt x="4498" y="22674"/>
                      </a:lnTo>
                      <a:lnTo>
                        <a:pt x="4591" y="21898"/>
                      </a:lnTo>
                      <a:lnTo>
                        <a:pt x="4684" y="21123"/>
                      </a:lnTo>
                      <a:lnTo>
                        <a:pt x="4715" y="20347"/>
                      </a:lnTo>
                      <a:lnTo>
                        <a:pt x="4746" y="19572"/>
                      </a:lnTo>
                      <a:lnTo>
                        <a:pt x="4777" y="18797"/>
                      </a:lnTo>
                      <a:lnTo>
                        <a:pt x="4746" y="18021"/>
                      </a:lnTo>
                      <a:lnTo>
                        <a:pt x="4715" y="17215"/>
                      </a:lnTo>
                      <a:lnTo>
                        <a:pt x="4653" y="16408"/>
                      </a:lnTo>
                      <a:lnTo>
                        <a:pt x="3319" y="435"/>
                      </a:lnTo>
                      <a:lnTo>
                        <a:pt x="3319" y="311"/>
                      </a:lnTo>
                      <a:lnTo>
                        <a:pt x="3288" y="249"/>
                      </a:lnTo>
                      <a:lnTo>
                        <a:pt x="3164" y="93"/>
                      </a:lnTo>
                      <a:lnTo>
                        <a:pt x="3040" y="31"/>
                      </a:lnTo>
                      <a:lnTo>
                        <a:pt x="288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1322;p78">
                  <a:extLst>
                    <a:ext uri="{FF2B5EF4-FFF2-40B4-BE49-F238E27FC236}">
                      <a16:creationId xmlns:a16="http://schemas.microsoft.com/office/drawing/2014/main" id="{147D9445-717B-754B-8C01-2BF9DD1246E1}"/>
                    </a:ext>
                  </a:extLst>
                </p:cNvPr>
                <p:cNvSpPr/>
                <p:nvPr/>
              </p:nvSpPr>
              <p:spPr>
                <a:xfrm>
                  <a:off x="5817163" y="-1202550"/>
                  <a:ext cx="667650" cy="3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6" h="15727" extrusionOk="0">
                      <a:moveTo>
                        <a:pt x="0" y="1"/>
                      </a:moveTo>
                      <a:lnTo>
                        <a:pt x="1768" y="2203"/>
                      </a:lnTo>
                      <a:lnTo>
                        <a:pt x="2202" y="2730"/>
                      </a:lnTo>
                      <a:lnTo>
                        <a:pt x="2667" y="3258"/>
                      </a:lnTo>
                      <a:lnTo>
                        <a:pt x="3164" y="3754"/>
                      </a:lnTo>
                      <a:lnTo>
                        <a:pt x="3660" y="4250"/>
                      </a:lnTo>
                      <a:lnTo>
                        <a:pt x="4187" y="4746"/>
                      </a:lnTo>
                      <a:lnTo>
                        <a:pt x="4746" y="5212"/>
                      </a:lnTo>
                      <a:lnTo>
                        <a:pt x="5335" y="5677"/>
                      </a:lnTo>
                      <a:lnTo>
                        <a:pt x="5955" y="6142"/>
                      </a:lnTo>
                      <a:lnTo>
                        <a:pt x="6576" y="6576"/>
                      </a:lnTo>
                      <a:lnTo>
                        <a:pt x="7196" y="7011"/>
                      </a:lnTo>
                      <a:lnTo>
                        <a:pt x="7847" y="7445"/>
                      </a:lnTo>
                      <a:lnTo>
                        <a:pt x="8530" y="7817"/>
                      </a:lnTo>
                      <a:lnTo>
                        <a:pt x="9212" y="8220"/>
                      </a:lnTo>
                      <a:lnTo>
                        <a:pt x="9925" y="8593"/>
                      </a:lnTo>
                      <a:lnTo>
                        <a:pt x="10639" y="8934"/>
                      </a:lnTo>
                      <a:lnTo>
                        <a:pt x="11352" y="9244"/>
                      </a:lnTo>
                      <a:lnTo>
                        <a:pt x="26085" y="15664"/>
                      </a:lnTo>
                      <a:lnTo>
                        <a:pt x="26178" y="15695"/>
                      </a:lnTo>
                      <a:lnTo>
                        <a:pt x="26271" y="15726"/>
                      </a:lnTo>
                      <a:lnTo>
                        <a:pt x="26426" y="15695"/>
                      </a:lnTo>
                      <a:lnTo>
                        <a:pt x="26550" y="15602"/>
                      </a:lnTo>
                      <a:lnTo>
                        <a:pt x="26643" y="15478"/>
                      </a:lnTo>
                      <a:lnTo>
                        <a:pt x="26706" y="15323"/>
                      </a:lnTo>
                      <a:lnTo>
                        <a:pt x="26706" y="15168"/>
                      </a:lnTo>
                      <a:lnTo>
                        <a:pt x="26674" y="15013"/>
                      </a:lnTo>
                      <a:lnTo>
                        <a:pt x="26612" y="14951"/>
                      </a:lnTo>
                      <a:lnTo>
                        <a:pt x="26519" y="14889"/>
                      </a:lnTo>
                      <a:lnTo>
                        <a:pt x="13678" y="5491"/>
                      </a:lnTo>
                      <a:lnTo>
                        <a:pt x="12593" y="4746"/>
                      </a:lnTo>
                      <a:lnTo>
                        <a:pt x="11414" y="4002"/>
                      </a:lnTo>
                      <a:lnTo>
                        <a:pt x="10236" y="3351"/>
                      </a:lnTo>
                      <a:lnTo>
                        <a:pt x="8995" y="2730"/>
                      </a:lnTo>
                      <a:lnTo>
                        <a:pt x="7754" y="2203"/>
                      </a:lnTo>
                      <a:lnTo>
                        <a:pt x="6514" y="1707"/>
                      </a:lnTo>
                      <a:lnTo>
                        <a:pt x="5242" y="1304"/>
                      </a:lnTo>
                      <a:lnTo>
                        <a:pt x="3970" y="9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1323;p78">
                  <a:extLst>
                    <a:ext uri="{FF2B5EF4-FFF2-40B4-BE49-F238E27FC236}">
                      <a16:creationId xmlns:a16="http://schemas.microsoft.com/office/drawing/2014/main" id="{2FC6B235-C3D9-5944-9717-FD8CA56A3854}"/>
                    </a:ext>
                  </a:extLst>
                </p:cNvPr>
                <p:cNvSpPr/>
                <p:nvPr/>
              </p:nvSpPr>
              <p:spPr>
                <a:xfrm>
                  <a:off x="5149513" y="-1204875"/>
                  <a:ext cx="666100" cy="39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4" h="15882" extrusionOk="0">
                      <a:moveTo>
                        <a:pt x="26644" y="1"/>
                      </a:moveTo>
                      <a:lnTo>
                        <a:pt x="22674" y="993"/>
                      </a:lnTo>
                      <a:lnTo>
                        <a:pt x="21402" y="1335"/>
                      </a:lnTo>
                      <a:lnTo>
                        <a:pt x="20130" y="1769"/>
                      </a:lnTo>
                      <a:lnTo>
                        <a:pt x="18890" y="2265"/>
                      </a:lnTo>
                      <a:lnTo>
                        <a:pt x="17649" y="2823"/>
                      </a:lnTo>
                      <a:lnTo>
                        <a:pt x="16408" y="3413"/>
                      </a:lnTo>
                      <a:lnTo>
                        <a:pt x="15230" y="4095"/>
                      </a:lnTo>
                      <a:lnTo>
                        <a:pt x="14082" y="4808"/>
                      </a:lnTo>
                      <a:lnTo>
                        <a:pt x="12966" y="5584"/>
                      </a:lnTo>
                      <a:lnTo>
                        <a:pt x="187" y="15044"/>
                      </a:lnTo>
                      <a:lnTo>
                        <a:pt x="125" y="15137"/>
                      </a:lnTo>
                      <a:lnTo>
                        <a:pt x="63" y="15199"/>
                      </a:lnTo>
                      <a:lnTo>
                        <a:pt x="1" y="15354"/>
                      </a:lnTo>
                      <a:lnTo>
                        <a:pt x="32" y="15509"/>
                      </a:lnTo>
                      <a:lnTo>
                        <a:pt x="63" y="15664"/>
                      </a:lnTo>
                      <a:lnTo>
                        <a:pt x="187" y="15788"/>
                      </a:lnTo>
                      <a:lnTo>
                        <a:pt x="311" y="15881"/>
                      </a:lnTo>
                      <a:lnTo>
                        <a:pt x="559" y="15881"/>
                      </a:lnTo>
                      <a:lnTo>
                        <a:pt x="652" y="15850"/>
                      </a:lnTo>
                      <a:lnTo>
                        <a:pt x="15323" y="9337"/>
                      </a:lnTo>
                      <a:lnTo>
                        <a:pt x="16067" y="8996"/>
                      </a:lnTo>
                      <a:lnTo>
                        <a:pt x="16781" y="8655"/>
                      </a:lnTo>
                      <a:lnTo>
                        <a:pt x="17463" y="8282"/>
                      </a:lnTo>
                      <a:lnTo>
                        <a:pt x="18145" y="7879"/>
                      </a:lnTo>
                      <a:lnTo>
                        <a:pt x="18828" y="7507"/>
                      </a:lnTo>
                      <a:lnTo>
                        <a:pt x="19479" y="7073"/>
                      </a:lnTo>
                      <a:lnTo>
                        <a:pt x="20099" y="6638"/>
                      </a:lnTo>
                      <a:lnTo>
                        <a:pt x="20720" y="6204"/>
                      </a:lnTo>
                      <a:lnTo>
                        <a:pt x="21340" y="5739"/>
                      </a:lnTo>
                      <a:lnTo>
                        <a:pt x="21898" y="5274"/>
                      </a:lnTo>
                      <a:lnTo>
                        <a:pt x="22457" y="4777"/>
                      </a:lnTo>
                      <a:lnTo>
                        <a:pt x="22984" y="4281"/>
                      </a:lnTo>
                      <a:lnTo>
                        <a:pt x="23511" y="3785"/>
                      </a:lnTo>
                      <a:lnTo>
                        <a:pt x="24008" y="3258"/>
                      </a:lnTo>
                      <a:lnTo>
                        <a:pt x="24442" y="2761"/>
                      </a:lnTo>
                      <a:lnTo>
                        <a:pt x="24876" y="2234"/>
                      </a:lnTo>
                      <a:lnTo>
                        <a:pt x="2664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1324;p78">
                  <a:extLst>
                    <a:ext uri="{FF2B5EF4-FFF2-40B4-BE49-F238E27FC236}">
                      <a16:creationId xmlns:a16="http://schemas.microsoft.com/office/drawing/2014/main" id="{3E552C4E-DD18-2544-B430-AC5DD747AB1E}"/>
                    </a:ext>
                  </a:extLst>
                </p:cNvPr>
                <p:cNvSpPr/>
                <p:nvPr/>
              </p:nvSpPr>
              <p:spPr>
                <a:xfrm>
                  <a:off x="5784588" y="-1216500"/>
                  <a:ext cx="38025" cy="153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61539" extrusionOk="0">
                      <a:moveTo>
                        <a:pt x="0" y="1"/>
                      </a:moveTo>
                      <a:lnTo>
                        <a:pt x="0" y="61538"/>
                      </a:lnTo>
                      <a:lnTo>
                        <a:pt x="1520" y="61538"/>
                      </a:lnTo>
                      <a:lnTo>
                        <a:pt x="152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" name="Google Shape;1325;p78">
                <a:extLst>
                  <a:ext uri="{FF2B5EF4-FFF2-40B4-BE49-F238E27FC236}">
                    <a16:creationId xmlns:a16="http://schemas.microsoft.com/office/drawing/2014/main" id="{D83A905E-3EC1-DD49-A6D1-8312524A0E2D}"/>
                  </a:ext>
                </a:extLst>
              </p:cNvPr>
              <p:cNvGrpSpPr/>
              <p:nvPr/>
            </p:nvGrpSpPr>
            <p:grpSpPr>
              <a:xfrm>
                <a:off x="-238519" y="3390435"/>
                <a:ext cx="1719162" cy="1911086"/>
                <a:chOff x="1017970" y="2587369"/>
                <a:chExt cx="1814036" cy="2016551"/>
              </a:xfrm>
              <a:grpFill/>
            </p:grpSpPr>
            <p:sp>
              <p:nvSpPr>
                <p:cNvPr id="25" name="Google Shape;1326;p78">
                  <a:extLst>
                    <a:ext uri="{FF2B5EF4-FFF2-40B4-BE49-F238E27FC236}">
                      <a16:creationId xmlns:a16="http://schemas.microsoft.com/office/drawing/2014/main" id="{3BC4E003-44FC-7E4D-974C-DE5589235AB4}"/>
                    </a:ext>
                  </a:extLst>
                </p:cNvPr>
                <p:cNvSpPr/>
                <p:nvPr/>
              </p:nvSpPr>
              <p:spPr>
                <a:xfrm>
                  <a:off x="1625150" y="2587369"/>
                  <a:ext cx="650747" cy="201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1" h="39546" extrusionOk="0">
                      <a:moveTo>
                        <a:pt x="3246" y="6711"/>
                      </a:moveTo>
                      <a:lnTo>
                        <a:pt x="3246" y="7233"/>
                      </a:lnTo>
                      <a:lnTo>
                        <a:pt x="2201" y="7233"/>
                      </a:lnTo>
                      <a:lnTo>
                        <a:pt x="2201" y="6711"/>
                      </a:lnTo>
                      <a:close/>
                      <a:moveTo>
                        <a:pt x="7096" y="6711"/>
                      </a:moveTo>
                      <a:lnTo>
                        <a:pt x="7096" y="7233"/>
                      </a:lnTo>
                      <a:lnTo>
                        <a:pt x="6051" y="7233"/>
                      </a:lnTo>
                      <a:lnTo>
                        <a:pt x="6051" y="6711"/>
                      </a:lnTo>
                      <a:close/>
                      <a:moveTo>
                        <a:pt x="10973" y="6711"/>
                      </a:moveTo>
                      <a:lnTo>
                        <a:pt x="10973" y="7233"/>
                      </a:lnTo>
                      <a:lnTo>
                        <a:pt x="9901" y="7233"/>
                      </a:lnTo>
                      <a:lnTo>
                        <a:pt x="9901" y="6711"/>
                      </a:lnTo>
                      <a:close/>
                      <a:moveTo>
                        <a:pt x="3246" y="8278"/>
                      </a:moveTo>
                      <a:lnTo>
                        <a:pt x="3246" y="9296"/>
                      </a:lnTo>
                      <a:lnTo>
                        <a:pt x="2201" y="9296"/>
                      </a:lnTo>
                      <a:lnTo>
                        <a:pt x="2201" y="8278"/>
                      </a:lnTo>
                      <a:close/>
                      <a:moveTo>
                        <a:pt x="7096" y="8278"/>
                      </a:moveTo>
                      <a:lnTo>
                        <a:pt x="7096" y="9296"/>
                      </a:lnTo>
                      <a:lnTo>
                        <a:pt x="6051" y="9296"/>
                      </a:lnTo>
                      <a:lnTo>
                        <a:pt x="6051" y="8278"/>
                      </a:lnTo>
                      <a:close/>
                      <a:moveTo>
                        <a:pt x="10973" y="8278"/>
                      </a:moveTo>
                      <a:lnTo>
                        <a:pt x="10973" y="9296"/>
                      </a:lnTo>
                      <a:lnTo>
                        <a:pt x="9901" y="9296"/>
                      </a:lnTo>
                      <a:lnTo>
                        <a:pt x="9901" y="8278"/>
                      </a:lnTo>
                      <a:close/>
                      <a:moveTo>
                        <a:pt x="3246" y="10341"/>
                      </a:moveTo>
                      <a:lnTo>
                        <a:pt x="3246" y="11358"/>
                      </a:lnTo>
                      <a:lnTo>
                        <a:pt x="2201" y="11358"/>
                      </a:lnTo>
                      <a:lnTo>
                        <a:pt x="2201" y="10341"/>
                      </a:lnTo>
                      <a:close/>
                      <a:moveTo>
                        <a:pt x="7096" y="10341"/>
                      </a:moveTo>
                      <a:lnTo>
                        <a:pt x="7096" y="11358"/>
                      </a:lnTo>
                      <a:lnTo>
                        <a:pt x="6051" y="11358"/>
                      </a:lnTo>
                      <a:lnTo>
                        <a:pt x="6051" y="10341"/>
                      </a:lnTo>
                      <a:close/>
                      <a:moveTo>
                        <a:pt x="10973" y="10341"/>
                      </a:moveTo>
                      <a:lnTo>
                        <a:pt x="10973" y="11358"/>
                      </a:lnTo>
                      <a:lnTo>
                        <a:pt x="9901" y="11358"/>
                      </a:lnTo>
                      <a:lnTo>
                        <a:pt x="9901" y="10341"/>
                      </a:lnTo>
                      <a:close/>
                      <a:moveTo>
                        <a:pt x="3246" y="12403"/>
                      </a:moveTo>
                      <a:lnTo>
                        <a:pt x="3246" y="13421"/>
                      </a:lnTo>
                      <a:lnTo>
                        <a:pt x="2201" y="13421"/>
                      </a:lnTo>
                      <a:lnTo>
                        <a:pt x="2201" y="12403"/>
                      </a:lnTo>
                      <a:close/>
                      <a:moveTo>
                        <a:pt x="7096" y="12403"/>
                      </a:moveTo>
                      <a:lnTo>
                        <a:pt x="7096" y="13421"/>
                      </a:lnTo>
                      <a:lnTo>
                        <a:pt x="6051" y="13421"/>
                      </a:lnTo>
                      <a:lnTo>
                        <a:pt x="6051" y="12403"/>
                      </a:lnTo>
                      <a:close/>
                      <a:moveTo>
                        <a:pt x="10973" y="12403"/>
                      </a:moveTo>
                      <a:lnTo>
                        <a:pt x="10973" y="13421"/>
                      </a:lnTo>
                      <a:lnTo>
                        <a:pt x="9901" y="13421"/>
                      </a:lnTo>
                      <a:lnTo>
                        <a:pt x="9901" y="12403"/>
                      </a:lnTo>
                      <a:close/>
                      <a:moveTo>
                        <a:pt x="3246" y="14466"/>
                      </a:moveTo>
                      <a:lnTo>
                        <a:pt x="3246" y="15483"/>
                      </a:lnTo>
                      <a:lnTo>
                        <a:pt x="2201" y="15483"/>
                      </a:lnTo>
                      <a:lnTo>
                        <a:pt x="2201" y="14466"/>
                      </a:lnTo>
                      <a:close/>
                      <a:moveTo>
                        <a:pt x="7096" y="14466"/>
                      </a:moveTo>
                      <a:lnTo>
                        <a:pt x="7096" y="15483"/>
                      </a:lnTo>
                      <a:lnTo>
                        <a:pt x="6051" y="15483"/>
                      </a:lnTo>
                      <a:lnTo>
                        <a:pt x="6051" y="14466"/>
                      </a:lnTo>
                      <a:close/>
                      <a:moveTo>
                        <a:pt x="10973" y="14466"/>
                      </a:moveTo>
                      <a:lnTo>
                        <a:pt x="10973" y="15483"/>
                      </a:lnTo>
                      <a:lnTo>
                        <a:pt x="9901" y="15483"/>
                      </a:lnTo>
                      <a:lnTo>
                        <a:pt x="9901" y="14466"/>
                      </a:lnTo>
                      <a:close/>
                      <a:moveTo>
                        <a:pt x="3246" y="16528"/>
                      </a:moveTo>
                      <a:lnTo>
                        <a:pt x="3246" y="17546"/>
                      </a:lnTo>
                      <a:lnTo>
                        <a:pt x="2201" y="17546"/>
                      </a:lnTo>
                      <a:lnTo>
                        <a:pt x="2201" y="16528"/>
                      </a:lnTo>
                      <a:close/>
                      <a:moveTo>
                        <a:pt x="7096" y="16528"/>
                      </a:moveTo>
                      <a:lnTo>
                        <a:pt x="7096" y="17546"/>
                      </a:lnTo>
                      <a:lnTo>
                        <a:pt x="6051" y="17546"/>
                      </a:lnTo>
                      <a:lnTo>
                        <a:pt x="6051" y="16528"/>
                      </a:lnTo>
                      <a:close/>
                      <a:moveTo>
                        <a:pt x="10973" y="16528"/>
                      </a:moveTo>
                      <a:lnTo>
                        <a:pt x="10973" y="17546"/>
                      </a:lnTo>
                      <a:lnTo>
                        <a:pt x="9901" y="17546"/>
                      </a:lnTo>
                      <a:lnTo>
                        <a:pt x="9901" y="16528"/>
                      </a:lnTo>
                      <a:close/>
                      <a:moveTo>
                        <a:pt x="3246" y="18591"/>
                      </a:moveTo>
                      <a:lnTo>
                        <a:pt x="3246" y="19608"/>
                      </a:lnTo>
                      <a:lnTo>
                        <a:pt x="2201" y="19608"/>
                      </a:lnTo>
                      <a:lnTo>
                        <a:pt x="2201" y="18591"/>
                      </a:lnTo>
                      <a:close/>
                      <a:moveTo>
                        <a:pt x="7096" y="18591"/>
                      </a:moveTo>
                      <a:lnTo>
                        <a:pt x="7096" y="19608"/>
                      </a:lnTo>
                      <a:lnTo>
                        <a:pt x="6051" y="19608"/>
                      </a:lnTo>
                      <a:lnTo>
                        <a:pt x="6051" y="18591"/>
                      </a:lnTo>
                      <a:close/>
                      <a:moveTo>
                        <a:pt x="10973" y="18591"/>
                      </a:moveTo>
                      <a:lnTo>
                        <a:pt x="10973" y="19608"/>
                      </a:lnTo>
                      <a:lnTo>
                        <a:pt x="9901" y="19608"/>
                      </a:lnTo>
                      <a:lnTo>
                        <a:pt x="9901" y="18591"/>
                      </a:lnTo>
                      <a:close/>
                      <a:moveTo>
                        <a:pt x="3246" y="20653"/>
                      </a:moveTo>
                      <a:lnTo>
                        <a:pt x="3246" y="21671"/>
                      </a:lnTo>
                      <a:lnTo>
                        <a:pt x="2201" y="21671"/>
                      </a:lnTo>
                      <a:lnTo>
                        <a:pt x="2201" y="20653"/>
                      </a:lnTo>
                      <a:close/>
                      <a:moveTo>
                        <a:pt x="7096" y="20653"/>
                      </a:moveTo>
                      <a:lnTo>
                        <a:pt x="7096" y="21671"/>
                      </a:lnTo>
                      <a:lnTo>
                        <a:pt x="6051" y="21671"/>
                      </a:lnTo>
                      <a:lnTo>
                        <a:pt x="6051" y="20653"/>
                      </a:lnTo>
                      <a:close/>
                      <a:moveTo>
                        <a:pt x="10973" y="20653"/>
                      </a:moveTo>
                      <a:lnTo>
                        <a:pt x="10973" y="21671"/>
                      </a:lnTo>
                      <a:lnTo>
                        <a:pt x="9901" y="21671"/>
                      </a:lnTo>
                      <a:lnTo>
                        <a:pt x="9901" y="20653"/>
                      </a:lnTo>
                      <a:close/>
                      <a:moveTo>
                        <a:pt x="3246" y="22716"/>
                      </a:moveTo>
                      <a:lnTo>
                        <a:pt x="3246" y="23733"/>
                      </a:lnTo>
                      <a:lnTo>
                        <a:pt x="2201" y="23733"/>
                      </a:lnTo>
                      <a:lnTo>
                        <a:pt x="2201" y="22716"/>
                      </a:lnTo>
                      <a:close/>
                      <a:moveTo>
                        <a:pt x="7096" y="22716"/>
                      </a:moveTo>
                      <a:lnTo>
                        <a:pt x="7096" y="23733"/>
                      </a:lnTo>
                      <a:lnTo>
                        <a:pt x="6051" y="23733"/>
                      </a:lnTo>
                      <a:lnTo>
                        <a:pt x="6051" y="22716"/>
                      </a:lnTo>
                      <a:close/>
                      <a:moveTo>
                        <a:pt x="10973" y="22716"/>
                      </a:moveTo>
                      <a:lnTo>
                        <a:pt x="10973" y="23733"/>
                      </a:lnTo>
                      <a:lnTo>
                        <a:pt x="9901" y="23733"/>
                      </a:lnTo>
                      <a:lnTo>
                        <a:pt x="9901" y="22716"/>
                      </a:lnTo>
                      <a:close/>
                      <a:moveTo>
                        <a:pt x="3246" y="24778"/>
                      </a:moveTo>
                      <a:lnTo>
                        <a:pt x="3246" y="25796"/>
                      </a:lnTo>
                      <a:lnTo>
                        <a:pt x="2201" y="25796"/>
                      </a:lnTo>
                      <a:lnTo>
                        <a:pt x="2201" y="24778"/>
                      </a:lnTo>
                      <a:close/>
                      <a:moveTo>
                        <a:pt x="7096" y="24778"/>
                      </a:moveTo>
                      <a:lnTo>
                        <a:pt x="7096" y="25796"/>
                      </a:lnTo>
                      <a:lnTo>
                        <a:pt x="6051" y="25796"/>
                      </a:lnTo>
                      <a:lnTo>
                        <a:pt x="6051" y="24778"/>
                      </a:lnTo>
                      <a:close/>
                      <a:moveTo>
                        <a:pt x="10973" y="24778"/>
                      </a:moveTo>
                      <a:lnTo>
                        <a:pt x="10973" y="25796"/>
                      </a:lnTo>
                      <a:lnTo>
                        <a:pt x="9901" y="25796"/>
                      </a:lnTo>
                      <a:lnTo>
                        <a:pt x="9901" y="24778"/>
                      </a:lnTo>
                      <a:close/>
                      <a:moveTo>
                        <a:pt x="3246" y="26841"/>
                      </a:moveTo>
                      <a:lnTo>
                        <a:pt x="3246" y="27858"/>
                      </a:lnTo>
                      <a:lnTo>
                        <a:pt x="2201" y="27858"/>
                      </a:lnTo>
                      <a:lnTo>
                        <a:pt x="2201" y="26841"/>
                      </a:lnTo>
                      <a:close/>
                      <a:moveTo>
                        <a:pt x="7096" y="26841"/>
                      </a:moveTo>
                      <a:lnTo>
                        <a:pt x="7096" y="27858"/>
                      </a:lnTo>
                      <a:lnTo>
                        <a:pt x="6051" y="27858"/>
                      </a:lnTo>
                      <a:lnTo>
                        <a:pt x="6051" y="26841"/>
                      </a:lnTo>
                      <a:close/>
                      <a:moveTo>
                        <a:pt x="10973" y="26841"/>
                      </a:moveTo>
                      <a:lnTo>
                        <a:pt x="10973" y="27858"/>
                      </a:lnTo>
                      <a:lnTo>
                        <a:pt x="9901" y="27858"/>
                      </a:lnTo>
                      <a:lnTo>
                        <a:pt x="9901" y="26841"/>
                      </a:lnTo>
                      <a:close/>
                      <a:moveTo>
                        <a:pt x="3246" y="28903"/>
                      </a:moveTo>
                      <a:lnTo>
                        <a:pt x="3246" y="29921"/>
                      </a:lnTo>
                      <a:lnTo>
                        <a:pt x="2201" y="29921"/>
                      </a:lnTo>
                      <a:lnTo>
                        <a:pt x="2201" y="28903"/>
                      </a:lnTo>
                      <a:close/>
                      <a:moveTo>
                        <a:pt x="7096" y="28903"/>
                      </a:moveTo>
                      <a:lnTo>
                        <a:pt x="7096" y="29921"/>
                      </a:lnTo>
                      <a:lnTo>
                        <a:pt x="6051" y="29921"/>
                      </a:lnTo>
                      <a:lnTo>
                        <a:pt x="6051" y="28903"/>
                      </a:lnTo>
                      <a:close/>
                      <a:moveTo>
                        <a:pt x="10973" y="28903"/>
                      </a:moveTo>
                      <a:lnTo>
                        <a:pt x="10973" y="29921"/>
                      </a:lnTo>
                      <a:lnTo>
                        <a:pt x="9901" y="29921"/>
                      </a:lnTo>
                      <a:lnTo>
                        <a:pt x="9901" y="28903"/>
                      </a:lnTo>
                      <a:close/>
                      <a:moveTo>
                        <a:pt x="3246" y="30966"/>
                      </a:moveTo>
                      <a:lnTo>
                        <a:pt x="3246" y="31983"/>
                      </a:lnTo>
                      <a:lnTo>
                        <a:pt x="2201" y="31983"/>
                      </a:lnTo>
                      <a:lnTo>
                        <a:pt x="2201" y="30966"/>
                      </a:lnTo>
                      <a:close/>
                      <a:moveTo>
                        <a:pt x="7096" y="30966"/>
                      </a:moveTo>
                      <a:lnTo>
                        <a:pt x="7096" y="31983"/>
                      </a:lnTo>
                      <a:lnTo>
                        <a:pt x="6051" y="31983"/>
                      </a:lnTo>
                      <a:lnTo>
                        <a:pt x="6051" y="30966"/>
                      </a:lnTo>
                      <a:close/>
                      <a:moveTo>
                        <a:pt x="10973" y="30966"/>
                      </a:moveTo>
                      <a:lnTo>
                        <a:pt x="10973" y="31983"/>
                      </a:lnTo>
                      <a:lnTo>
                        <a:pt x="9901" y="31983"/>
                      </a:lnTo>
                      <a:lnTo>
                        <a:pt x="9901" y="30966"/>
                      </a:lnTo>
                      <a:close/>
                      <a:moveTo>
                        <a:pt x="3246" y="33028"/>
                      </a:moveTo>
                      <a:lnTo>
                        <a:pt x="3246" y="34046"/>
                      </a:lnTo>
                      <a:lnTo>
                        <a:pt x="2201" y="34046"/>
                      </a:lnTo>
                      <a:lnTo>
                        <a:pt x="2201" y="33028"/>
                      </a:lnTo>
                      <a:close/>
                      <a:moveTo>
                        <a:pt x="7096" y="33028"/>
                      </a:moveTo>
                      <a:lnTo>
                        <a:pt x="7096" y="34046"/>
                      </a:lnTo>
                      <a:lnTo>
                        <a:pt x="6051" y="34046"/>
                      </a:lnTo>
                      <a:lnTo>
                        <a:pt x="6051" y="33028"/>
                      </a:lnTo>
                      <a:close/>
                      <a:moveTo>
                        <a:pt x="10973" y="33028"/>
                      </a:moveTo>
                      <a:lnTo>
                        <a:pt x="10973" y="34046"/>
                      </a:lnTo>
                      <a:lnTo>
                        <a:pt x="9901" y="34046"/>
                      </a:lnTo>
                      <a:lnTo>
                        <a:pt x="9901" y="33028"/>
                      </a:lnTo>
                      <a:close/>
                      <a:moveTo>
                        <a:pt x="3246" y="35091"/>
                      </a:moveTo>
                      <a:lnTo>
                        <a:pt x="3246" y="35613"/>
                      </a:lnTo>
                      <a:lnTo>
                        <a:pt x="2201" y="35613"/>
                      </a:lnTo>
                      <a:lnTo>
                        <a:pt x="2201" y="35091"/>
                      </a:lnTo>
                      <a:close/>
                      <a:moveTo>
                        <a:pt x="7096" y="35091"/>
                      </a:moveTo>
                      <a:lnTo>
                        <a:pt x="7096" y="35613"/>
                      </a:lnTo>
                      <a:lnTo>
                        <a:pt x="6051" y="35613"/>
                      </a:lnTo>
                      <a:lnTo>
                        <a:pt x="6051" y="35091"/>
                      </a:lnTo>
                      <a:close/>
                      <a:moveTo>
                        <a:pt x="10973" y="35091"/>
                      </a:moveTo>
                      <a:lnTo>
                        <a:pt x="10973" y="35613"/>
                      </a:lnTo>
                      <a:lnTo>
                        <a:pt x="9901" y="35613"/>
                      </a:lnTo>
                      <a:lnTo>
                        <a:pt x="9901" y="35091"/>
                      </a:lnTo>
                      <a:close/>
                      <a:moveTo>
                        <a:pt x="6381" y="1"/>
                      </a:moveTo>
                      <a:lnTo>
                        <a:pt x="1" y="5226"/>
                      </a:lnTo>
                      <a:lnTo>
                        <a:pt x="1" y="39546"/>
                      </a:lnTo>
                      <a:lnTo>
                        <a:pt x="12761" y="39546"/>
                      </a:lnTo>
                      <a:lnTo>
                        <a:pt x="12761" y="5226"/>
                      </a:lnTo>
                      <a:lnTo>
                        <a:pt x="6381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1327;p78">
                  <a:extLst>
                    <a:ext uri="{FF2B5EF4-FFF2-40B4-BE49-F238E27FC236}">
                      <a16:creationId xmlns:a16="http://schemas.microsoft.com/office/drawing/2014/main" id="{98969826-56B0-5F49-B3E7-DCFE0CE7B754}"/>
                    </a:ext>
                  </a:extLst>
                </p:cNvPr>
                <p:cNvSpPr/>
                <p:nvPr/>
              </p:nvSpPr>
              <p:spPr>
                <a:xfrm>
                  <a:off x="1017970" y="3465207"/>
                  <a:ext cx="610053" cy="1138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3" h="22331" extrusionOk="0">
                      <a:moveTo>
                        <a:pt x="4593" y="1458"/>
                      </a:moveTo>
                      <a:lnTo>
                        <a:pt x="4593" y="2008"/>
                      </a:lnTo>
                      <a:lnTo>
                        <a:pt x="3548" y="2008"/>
                      </a:lnTo>
                      <a:lnTo>
                        <a:pt x="3548" y="1458"/>
                      </a:lnTo>
                      <a:close/>
                      <a:moveTo>
                        <a:pt x="7398" y="1458"/>
                      </a:moveTo>
                      <a:lnTo>
                        <a:pt x="7398" y="2008"/>
                      </a:lnTo>
                      <a:lnTo>
                        <a:pt x="6353" y="2008"/>
                      </a:lnTo>
                      <a:lnTo>
                        <a:pt x="6353" y="1458"/>
                      </a:lnTo>
                      <a:close/>
                      <a:moveTo>
                        <a:pt x="10230" y="1458"/>
                      </a:moveTo>
                      <a:lnTo>
                        <a:pt x="10230" y="2008"/>
                      </a:lnTo>
                      <a:lnTo>
                        <a:pt x="9158" y="2008"/>
                      </a:lnTo>
                      <a:lnTo>
                        <a:pt x="9158" y="1458"/>
                      </a:lnTo>
                      <a:close/>
                      <a:moveTo>
                        <a:pt x="4593" y="2998"/>
                      </a:moveTo>
                      <a:lnTo>
                        <a:pt x="4593" y="4016"/>
                      </a:lnTo>
                      <a:lnTo>
                        <a:pt x="3548" y="4016"/>
                      </a:lnTo>
                      <a:lnTo>
                        <a:pt x="3548" y="2998"/>
                      </a:lnTo>
                      <a:close/>
                      <a:moveTo>
                        <a:pt x="7398" y="2998"/>
                      </a:moveTo>
                      <a:lnTo>
                        <a:pt x="7398" y="4016"/>
                      </a:lnTo>
                      <a:lnTo>
                        <a:pt x="6353" y="4016"/>
                      </a:lnTo>
                      <a:lnTo>
                        <a:pt x="6353" y="2998"/>
                      </a:lnTo>
                      <a:close/>
                      <a:moveTo>
                        <a:pt x="10230" y="2998"/>
                      </a:moveTo>
                      <a:lnTo>
                        <a:pt x="10230" y="4016"/>
                      </a:lnTo>
                      <a:lnTo>
                        <a:pt x="9158" y="4016"/>
                      </a:lnTo>
                      <a:lnTo>
                        <a:pt x="9158" y="2998"/>
                      </a:lnTo>
                      <a:close/>
                      <a:moveTo>
                        <a:pt x="4593" y="5033"/>
                      </a:moveTo>
                      <a:lnTo>
                        <a:pt x="4593" y="6051"/>
                      </a:lnTo>
                      <a:lnTo>
                        <a:pt x="3548" y="6051"/>
                      </a:lnTo>
                      <a:lnTo>
                        <a:pt x="3548" y="5033"/>
                      </a:lnTo>
                      <a:close/>
                      <a:moveTo>
                        <a:pt x="7398" y="5033"/>
                      </a:moveTo>
                      <a:lnTo>
                        <a:pt x="7398" y="6051"/>
                      </a:lnTo>
                      <a:lnTo>
                        <a:pt x="6353" y="6051"/>
                      </a:lnTo>
                      <a:lnTo>
                        <a:pt x="6353" y="5033"/>
                      </a:lnTo>
                      <a:close/>
                      <a:moveTo>
                        <a:pt x="10230" y="5033"/>
                      </a:moveTo>
                      <a:lnTo>
                        <a:pt x="10230" y="6051"/>
                      </a:lnTo>
                      <a:lnTo>
                        <a:pt x="9158" y="6051"/>
                      </a:lnTo>
                      <a:lnTo>
                        <a:pt x="9158" y="5033"/>
                      </a:lnTo>
                      <a:close/>
                      <a:moveTo>
                        <a:pt x="4593" y="7068"/>
                      </a:moveTo>
                      <a:lnTo>
                        <a:pt x="4593" y="8058"/>
                      </a:lnTo>
                      <a:lnTo>
                        <a:pt x="3548" y="8058"/>
                      </a:lnTo>
                      <a:lnTo>
                        <a:pt x="3548" y="7068"/>
                      </a:lnTo>
                      <a:close/>
                      <a:moveTo>
                        <a:pt x="7398" y="7068"/>
                      </a:moveTo>
                      <a:lnTo>
                        <a:pt x="7398" y="8058"/>
                      </a:lnTo>
                      <a:lnTo>
                        <a:pt x="6353" y="8058"/>
                      </a:lnTo>
                      <a:lnTo>
                        <a:pt x="6353" y="7068"/>
                      </a:lnTo>
                      <a:close/>
                      <a:moveTo>
                        <a:pt x="10230" y="7068"/>
                      </a:moveTo>
                      <a:lnTo>
                        <a:pt x="10230" y="8058"/>
                      </a:lnTo>
                      <a:lnTo>
                        <a:pt x="9158" y="8058"/>
                      </a:lnTo>
                      <a:lnTo>
                        <a:pt x="9158" y="7068"/>
                      </a:lnTo>
                      <a:close/>
                      <a:moveTo>
                        <a:pt x="4593" y="9076"/>
                      </a:moveTo>
                      <a:lnTo>
                        <a:pt x="4593" y="10093"/>
                      </a:lnTo>
                      <a:lnTo>
                        <a:pt x="3548" y="10093"/>
                      </a:lnTo>
                      <a:lnTo>
                        <a:pt x="3548" y="9076"/>
                      </a:lnTo>
                      <a:close/>
                      <a:moveTo>
                        <a:pt x="7398" y="9076"/>
                      </a:moveTo>
                      <a:lnTo>
                        <a:pt x="7398" y="10093"/>
                      </a:lnTo>
                      <a:lnTo>
                        <a:pt x="6353" y="10093"/>
                      </a:lnTo>
                      <a:lnTo>
                        <a:pt x="6353" y="9076"/>
                      </a:lnTo>
                      <a:close/>
                      <a:moveTo>
                        <a:pt x="10230" y="9076"/>
                      </a:moveTo>
                      <a:lnTo>
                        <a:pt x="10230" y="10093"/>
                      </a:lnTo>
                      <a:lnTo>
                        <a:pt x="9158" y="10093"/>
                      </a:lnTo>
                      <a:lnTo>
                        <a:pt x="9158" y="9076"/>
                      </a:lnTo>
                      <a:close/>
                      <a:moveTo>
                        <a:pt x="4593" y="11111"/>
                      </a:moveTo>
                      <a:lnTo>
                        <a:pt x="4593" y="12128"/>
                      </a:lnTo>
                      <a:lnTo>
                        <a:pt x="3548" y="12128"/>
                      </a:lnTo>
                      <a:lnTo>
                        <a:pt x="3548" y="11111"/>
                      </a:lnTo>
                      <a:close/>
                      <a:moveTo>
                        <a:pt x="7398" y="11111"/>
                      </a:moveTo>
                      <a:lnTo>
                        <a:pt x="7398" y="12128"/>
                      </a:lnTo>
                      <a:lnTo>
                        <a:pt x="6353" y="12128"/>
                      </a:lnTo>
                      <a:lnTo>
                        <a:pt x="6353" y="11111"/>
                      </a:lnTo>
                      <a:close/>
                      <a:moveTo>
                        <a:pt x="10230" y="11111"/>
                      </a:moveTo>
                      <a:lnTo>
                        <a:pt x="10230" y="12128"/>
                      </a:lnTo>
                      <a:lnTo>
                        <a:pt x="9158" y="12128"/>
                      </a:lnTo>
                      <a:lnTo>
                        <a:pt x="9158" y="11111"/>
                      </a:lnTo>
                      <a:close/>
                      <a:moveTo>
                        <a:pt x="4593" y="13118"/>
                      </a:moveTo>
                      <a:lnTo>
                        <a:pt x="4593" y="14136"/>
                      </a:lnTo>
                      <a:lnTo>
                        <a:pt x="3548" y="14136"/>
                      </a:lnTo>
                      <a:lnTo>
                        <a:pt x="3548" y="13118"/>
                      </a:lnTo>
                      <a:close/>
                      <a:moveTo>
                        <a:pt x="7398" y="13118"/>
                      </a:moveTo>
                      <a:lnTo>
                        <a:pt x="7398" y="14136"/>
                      </a:lnTo>
                      <a:lnTo>
                        <a:pt x="6353" y="14136"/>
                      </a:lnTo>
                      <a:lnTo>
                        <a:pt x="6353" y="13118"/>
                      </a:lnTo>
                      <a:close/>
                      <a:moveTo>
                        <a:pt x="10230" y="13118"/>
                      </a:moveTo>
                      <a:lnTo>
                        <a:pt x="10230" y="14136"/>
                      </a:lnTo>
                      <a:lnTo>
                        <a:pt x="9158" y="14136"/>
                      </a:lnTo>
                      <a:lnTo>
                        <a:pt x="9158" y="13118"/>
                      </a:lnTo>
                      <a:close/>
                      <a:moveTo>
                        <a:pt x="4593" y="15153"/>
                      </a:moveTo>
                      <a:lnTo>
                        <a:pt x="4593" y="16171"/>
                      </a:lnTo>
                      <a:lnTo>
                        <a:pt x="3548" y="16171"/>
                      </a:lnTo>
                      <a:lnTo>
                        <a:pt x="3548" y="15153"/>
                      </a:lnTo>
                      <a:close/>
                      <a:moveTo>
                        <a:pt x="7398" y="15153"/>
                      </a:moveTo>
                      <a:lnTo>
                        <a:pt x="7398" y="16171"/>
                      </a:lnTo>
                      <a:lnTo>
                        <a:pt x="6353" y="16171"/>
                      </a:lnTo>
                      <a:lnTo>
                        <a:pt x="6353" y="15153"/>
                      </a:lnTo>
                      <a:close/>
                      <a:moveTo>
                        <a:pt x="10230" y="15153"/>
                      </a:moveTo>
                      <a:lnTo>
                        <a:pt x="10230" y="16171"/>
                      </a:lnTo>
                      <a:lnTo>
                        <a:pt x="9158" y="16171"/>
                      </a:lnTo>
                      <a:lnTo>
                        <a:pt x="9158" y="15153"/>
                      </a:lnTo>
                      <a:close/>
                      <a:moveTo>
                        <a:pt x="4593" y="17188"/>
                      </a:moveTo>
                      <a:lnTo>
                        <a:pt x="4593" y="18178"/>
                      </a:lnTo>
                      <a:lnTo>
                        <a:pt x="3548" y="18178"/>
                      </a:lnTo>
                      <a:lnTo>
                        <a:pt x="3548" y="17188"/>
                      </a:lnTo>
                      <a:close/>
                      <a:moveTo>
                        <a:pt x="7398" y="17188"/>
                      </a:moveTo>
                      <a:lnTo>
                        <a:pt x="7398" y="18178"/>
                      </a:lnTo>
                      <a:lnTo>
                        <a:pt x="6353" y="18178"/>
                      </a:lnTo>
                      <a:lnTo>
                        <a:pt x="6353" y="17188"/>
                      </a:lnTo>
                      <a:close/>
                      <a:moveTo>
                        <a:pt x="10230" y="17188"/>
                      </a:moveTo>
                      <a:lnTo>
                        <a:pt x="10230" y="18178"/>
                      </a:lnTo>
                      <a:lnTo>
                        <a:pt x="9158" y="18178"/>
                      </a:lnTo>
                      <a:lnTo>
                        <a:pt x="9158" y="17188"/>
                      </a:lnTo>
                      <a:close/>
                      <a:moveTo>
                        <a:pt x="4593" y="19196"/>
                      </a:moveTo>
                      <a:lnTo>
                        <a:pt x="4593" y="19718"/>
                      </a:lnTo>
                      <a:lnTo>
                        <a:pt x="3548" y="19718"/>
                      </a:lnTo>
                      <a:lnTo>
                        <a:pt x="3548" y="19196"/>
                      </a:lnTo>
                      <a:close/>
                      <a:moveTo>
                        <a:pt x="7398" y="19196"/>
                      </a:moveTo>
                      <a:lnTo>
                        <a:pt x="7398" y="19718"/>
                      </a:lnTo>
                      <a:lnTo>
                        <a:pt x="6353" y="19718"/>
                      </a:lnTo>
                      <a:lnTo>
                        <a:pt x="6353" y="19196"/>
                      </a:lnTo>
                      <a:close/>
                      <a:moveTo>
                        <a:pt x="10230" y="19196"/>
                      </a:moveTo>
                      <a:lnTo>
                        <a:pt x="10230" y="19718"/>
                      </a:lnTo>
                      <a:lnTo>
                        <a:pt x="9158" y="19718"/>
                      </a:lnTo>
                      <a:lnTo>
                        <a:pt x="9158" y="19196"/>
                      </a:lnTo>
                      <a:close/>
                      <a:moveTo>
                        <a:pt x="0" y="1"/>
                      </a:moveTo>
                      <a:lnTo>
                        <a:pt x="0" y="22331"/>
                      </a:lnTo>
                      <a:lnTo>
                        <a:pt x="11963" y="22331"/>
                      </a:lnTo>
                      <a:lnTo>
                        <a:pt x="1196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1328;p78">
                  <a:extLst>
                    <a:ext uri="{FF2B5EF4-FFF2-40B4-BE49-F238E27FC236}">
                      <a16:creationId xmlns:a16="http://schemas.microsoft.com/office/drawing/2014/main" id="{4061789D-10DA-CC47-A345-D2131E8A9F52}"/>
                    </a:ext>
                  </a:extLst>
                </p:cNvPr>
                <p:cNvSpPr/>
                <p:nvPr/>
              </p:nvSpPr>
              <p:spPr>
                <a:xfrm>
                  <a:off x="2221953" y="3465207"/>
                  <a:ext cx="610053" cy="1138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3" h="22331" extrusionOk="0">
                      <a:moveTo>
                        <a:pt x="4593" y="1458"/>
                      </a:moveTo>
                      <a:lnTo>
                        <a:pt x="4593" y="2008"/>
                      </a:lnTo>
                      <a:lnTo>
                        <a:pt x="3548" y="2008"/>
                      </a:lnTo>
                      <a:lnTo>
                        <a:pt x="3548" y="1458"/>
                      </a:lnTo>
                      <a:close/>
                      <a:moveTo>
                        <a:pt x="7398" y="1458"/>
                      </a:moveTo>
                      <a:lnTo>
                        <a:pt x="7398" y="2008"/>
                      </a:lnTo>
                      <a:lnTo>
                        <a:pt x="6353" y="2008"/>
                      </a:lnTo>
                      <a:lnTo>
                        <a:pt x="6353" y="1458"/>
                      </a:lnTo>
                      <a:close/>
                      <a:moveTo>
                        <a:pt x="10230" y="1458"/>
                      </a:moveTo>
                      <a:lnTo>
                        <a:pt x="10230" y="2008"/>
                      </a:lnTo>
                      <a:lnTo>
                        <a:pt x="9158" y="2008"/>
                      </a:lnTo>
                      <a:lnTo>
                        <a:pt x="9158" y="1458"/>
                      </a:lnTo>
                      <a:close/>
                      <a:moveTo>
                        <a:pt x="4593" y="2998"/>
                      </a:moveTo>
                      <a:lnTo>
                        <a:pt x="4593" y="4016"/>
                      </a:lnTo>
                      <a:lnTo>
                        <a:pt x="3548" y="4016"/>
                      </a:lnTo>
                      <a:lnTo>
                        <a:pt x="3548" y="2998"/>
                      </a:lnTo>
                      <a:close/>
                      <a:moveTo>
                        <a:pt x="7398" y="2998"/>
                      </a:moveTo>
                      <a:lnTo>
                        <a:pt x="7398" y="4016"/>
                      </a:lnTo>
                      <a:lnTo>
                        <a:pt x="6353" y="4016"/>
                      </a:lnTo>
                      <a:lnTo>
                        <a:pt x="6353" y="2998"/>
                      </a:lnTo>
                      <a:close/>
                      <a:moveTo>
                        <a:pt x="10230" y="2998"/>
                      </a:moveTo>
                      <a:lnTo>
                        <a:pt x="10230" y="4016"/>
                      </a:lnTo>
                      <a:lnTo>
                        <a:pt x="9158" y="4016"/>
                      </a:lnTo>
                      <a:lnTo>
                        <a:pt x="9158" y="2998"/>
                      </a:lnTo>
                      <a:close/>
                      <a:moveTo>
                        <a:pt x="4593" y="5033"/>
                      </a:moveTo>
                      <a:lnTo>
                        <a:pt x="4593" y="6051"/>
                      </a:lnTo>
                      <a:lnTo>
                        <a:pt x="3548" y="6051"/>
                      </a:lnTo>
                      <a:lnTo>
                        <a:pt x="3548" y="5033"/>
                      </a:lnTo>
                      <a:close/>
                      <a:moveTo>
                        <a:pt x="7398" y="5033"/>
                      </a:moveTo>
                      <a:lnTo>
                        <a:pt x="7398" y="6051"/>
                      </a:lnTo>
                      <a:lnTo>
                        <a:pt x="6353" y="6051"/>
                      </a:lnTo>
                      <a:lnTo>
                        <a:pt x="6353" y="5033"/>
                      </a:lnTo>
                      <a:close/>
                      <a:moveTo>
                        <a:pt x="10230" y="5033"/>
                      </a:moveTo>
                      <a:lnTo>
                        <a:pt x="10230" y="6051"/>
                      </a:lnTo>
                      <a:lnTo>
                        <a:pt x="9158" y="6051"/>
                      </a:lnTo>
                      <a:lnTo>
                        <a:pt x="9158" y="5033"/>
                      </a:lnTo>
                      <a:close/>
                      <a:moveTo>
                        <a:pt x="4593" y="7068"/>
                      </a:moveTo>
                      <a:lnTo>
                        <a:pt x="4593" y="8058"/>
                      </a:lnTo>
                      <a:lnTo>
                        <a:pt x="3548" y="8058"/>
                      </a:lnTo>
                      <a:lnTo>
                        <a:pt x="3548" y="7068"/>
                      </a:lnTo>
                      <a:close/>
                      <a:moveTo>
                        <a:pt x="7398" y="7068"/>
                      </a:moveTo>
                      <a:lnTo>
                        <a:pt x="7398" y="8058"/>
                      </a:lnTo>
                      <a:lnTo>
                        <a:pt x="6353" y="8058"/>
                      </a:lnTo>
                      <a:lnTo>
                        <a:pt x="6353" y="7068"/>
                      </a:lnTo>
                      <a:close/>
                      <a:moveTo>
                        <a:pt x="10230" y="7068"/>
                      </a:moveTo>
                      <a:lnTo>
                        <a:pt x="10230" y="8058"/>
                      </a:lnTo>
                      <a:lnTo>
                        <a:pt x="9158" y="8058"/>
                      </a:lnTo>
                      <a:lnTo>
                        <a:pt x="9158" y="7068"/>
                      </a:lnTo>
                      <a:close/>
                      <a:moveTo>
                        <a:pt x="4593" y="9076"/>
                      </a:moveTo>
                      <a:lnTo>
                        <a:pt x="4593" y="10093"/>
                      </a:lnTo>
                      <a:lnTo>
                        <a:pt x="3548" y="10093"/>
                      </a:lnTo>
                      <a:lnTo>
                        <a:pt x="3548" y="9076"/>
                      </a:lnTo>
                      <a:close/>
                      <a:moveTo>
                        <a:pt x="7398" y="9076"/>
                      </a:moveTo>
                      <a:lnTo>
                        <a:pt x="7398" y="10093"/>
                      </a:lnTo>
                      <a:lnTo>
                        <a:pt x="6353" y="10093"/>
                      </a:lnTo>
                      <a:lnTo>
                        <a:pt x="6353" y="9076"/>
                      </a:lnTo>
                      <a:close/>
                      <a:moveTo>
                        <a:pt x="10230" y="9076"/>
                      </a:moveTo>
                      <a:lnTo>
                        <a:pt x="10230" y="10093"/>
                      </a:lnTo>
                      <a:lnTo>
                        <a:pt x="9158" y="10093"/>
                      </a:lnTo>
                      <a:lnTo>
                        <a:pt x="9158" y="9076"/>
                      </a:lnTo>
                      <a:close/>
                      <a:moveTo>
                        <a:pt x="4593" y="11111"/>
                      </a:moveTo>
                      <a:lnTo>
                        <a:pt x="4593" y="12128"/>
                      </a:lnTo>
                      <a:lnTo>
                        <a:pt x="3548" y="12128"/>
                      </a:lnTo>
                      <a:lnTo>
                        <a:pt x="3548" y="11111"/>
                      </a:lnTo>
                      <a:close/>
                      <a:moveTo>
                        <a:pt x="7398" y="11111"/>
                      </a:moveTo>
                      <a:lnTo>
                        <a:pt x="7398" y="12128"/>
                      </a:lnTo>
                      <a:lnTo>
                        <a:pt x="6353" y="12128"/>
                      </a:lnTo>
                      <a:lnTo>
                        <a:pt x="6353" y="11111"/>
                      </a:lnTo>
                      <a:close/>
                      <a:moveTo>
                        <a:pt x="10230" y="11111"/>
                      </a:moveTo>
                      <a:lnTo>
                        <a:pt x="10230" y="12128"/>
                      </a:lnTo>
                      <a:lnTo>
                        <a:pt x="9158" y="12128"/>
                      </a:lnTo>
                      <a:lnTo>
                        <a:pt x="9158" y="11111"/>
                      </a:lnTo>
                      <a:close/>
                      <a:moveTo>
                        <a:pt x="4593" y="13118"/>
                      </a:moveTo>
                      <a:lnTo>
                        <a:pt x="4593" y="14136"/>
                      </a:lnTo>
                      <a:lnTo>
                        <a:pt x="3548" y="14136"/>
                      </a:lnTo>
                      <a:lnTo>
                        <a:pt x="3548" y="13118"/>
                      </a:lnTo>
                      <a:close/>
                      <a:moveTo>
                        <a:pt x="7398" y="13118"/>
                      </a:moveTo>
                      <a:lnTo>
                        <a:pt x="7398" y="14136"/>
                      </a:lnTo>
                      <a:lnTo>
                        <a:pt x="6353" y="14136"/>
                      </a:lnTo>
                      <a:lnTo>
                        <a:pt x="6353" y="13118"/>
                      </a:lnTo>
                      <a:close/>
                      <a:moveTo>
                        <a:pt x="10230" y="13118"/>
                      </a:moveTo>
                      <a:lnTo>
                        <a:pt x="10230" y="14136"/>
                      </a:lnTo>
                      <a:lnTo>
                        <a:pt x="9158" y="14136"/>
                      </a:lnTo>
                      <a:lnTo>
                        <a:pt x="9158" y="13118"/>
                      </a:lnTo>
                      <a:close/>
                      <a:moveTo>
                        <a:pt x="4593" y="15153"/>
                      </a:moveTo>
                      <a:lnTo>
                        <a:pt x="4593" y="16171"/>
                      </a:lnTo>
                      <a:lnTo>
                        <a:pt x="3548" y="16171"/>
                      </a:lnTo>
                      <a:lnTo>
                        <a:pt x="3548" y="15153"/>
                      </a:lnTo>
                      <a:close/>
                      <a:moveTo>
                        <a:pt x="7398" y="15153"/>
                      </a:moveTo>
                      <a:lnTo>
                        <a:pt x="7398" y="16171"/>
                      </a:lnTo>
                      <a:lnTo>
                        <a:pt x="6353" y="16171"/>
                      </a:lnTo>
                      <a:lnTo>
                        <a:pt x="6353" y="15153"/>
                      </a:lnTo>
                      <a:close/>
                      <a:moveTo>
                        <a:pt x="10230" y="15153"/>
                      </a:moveTo>
                      <a:lnTo>
                        <a:pt x="10230" y="16171"/>
                      </a:lnTo>
                      <a:lnTo>
                        <a:pt x="9158" y="16171"/>
                      </a:lnTo>
                      <a:lnTo>
                        <a:pt x="9158" y="15153"/>
                      </a:lnTo>
                      <a:close/>
                      <a:moveTo>
                        <a:pt x="4593" y="17188"/>
                      </a:moveTo>
                      <a:lnTo>
                        <a:pt x="4593" y="18178"/>
                      </a:lnTo>
                      <a:lnTo>
                        <a:pt x="3548" y="18178"/>
                      </a:lnTo>
                      <a:lnTo>
                        <a:pt x="3548" y="17188"/>
                      </a:lnTo>
                      <a:close/>
                      <a:moveTo>
                        <a:pt x="7398" y="17188"/>
                      </a:moveTo>
                      <a:lnTo>
                        <a:pt x="7398" y="18178"/>
                      </a:lnTo>
                      <a:lnTo>
                        <a:pt x="6353" y="18178"/>
                      </a:lnTo>
                      <a:lnTo>
                        <a:pt x="6353" y="17188"/>
                      </a:lnTo>
                      <a:close/>
                      <a:moveTo>
                        <a:pt x="10230" y="17188"/>
                      </a:moveTo>
                      <a:lnTo>
                        <a:pt x="10230" y="18178"/>
                      </a:lnTo>
                      <a:lnTo>
                        <a:pt x="9158" y="18178"/>
                      </a:lnTo>
                      <a:lnTo>
                        <a:pt x="9158" y="17188"/>
                      </a:lnTo>
                      <a:close/>
                      <a:moveTo>
                        <a:pt x="4593" y="19196"/>
                      </a:moveTo>
                      <a:lnTo>
                        <a:pt x="4593" y="19718"/>
                      </a:lnTo>
                      <a:lnTo>
                        <a:pt x="3548" y="19718"/>
                      </a:lnTo>
                      <a:lnTo>
                        <a:pt x="3548" y="19196"/>
                      </a:lnTo>
                      <a:close/>
                      <a:moveTo>
                        <a:pt x="7398" y="19196"/>
                      </a:moveTo>
                      <a:lnTo>
                        <a:pt x="7398" y="19718"/>
                      </a:lnTo>
                      <a:lnTo>
                        <a:pt x="6353" y="19718"/>
                      </a:lnTo>
                      <a:lnTo>
                        <a:pt x="6353" y="19196"/>
                      </a:lnTo>
                      <a:close/>
                      <a:moveTo>
                        <a:pt x="10230" y="19196"/>
                      </a:moveTo>
                      <a:lnTo>
                        <a:pt x="10230" y="19718"/>
                      </a:lnTo>
                      <a:lnTo>
                        <a:pt x="9158" y="19718"/>
                      </a:lnTo>
                      <a:lnTo>
                        <a:pt x="9158" y="19196"/>
                      </a:lnTo>
                      <a:close/>
                      <a:moveTo>
                        <a:pt x="0" y="1"/>
                      </a:moveTo>
                      <a:lnTo>
                        <a:pt x="0" y="22331"/>
                      </a:lnTo>
                      <a:lnTo>
                        <a:pt x="11963" y="22331"/>
                      </a:lnTo>
                      <a:lnTo>
                        <a:pt x="1196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" name="Google Shape;1329;p78">
                <a:extLst>
                  <a:ext uri="{FF2B5EF4-FFF2-40B4-BE49-F238E27FC236}">
                    <a16:creationId xmlns:a16="http://schemas.microsoft.com/office/drawing/2014/main" id="{9C8F3678-646C-254E-8895-5B0DC1BFB5F3}"/>
                  </a:ext>
                </a:extLst>
              </p:cNvPr>
              <p:cNvGrpSpPr/>
              <p:nvPr/>
            </p:nvGrpSpPr>
            <p:grpSpPr>
              <a:xfrm>
                <a:off x="-739091" y="1664412"/>
                <a:ext cx="1514898" cy="2587284"/>
                <a:chOff x="5149513" y="-1958575"/>
                <a:chExt cx="1335300" cy="2280550"/>
              </a:xfrm>
              <a:grpFill/>
            </p:grpSpPr>
            <p:sp>
              <p:nvSpPr>
                <p:cNvPr id="21" name="Google Shape;1330;p78">
                  <a:extLst>
                    <a:ext uri="{FF2B5EF4-FFF2-40B4-BE49-F238E27FC236}">
                      <a16:creationId xmlns:a16="http://schemas.microsoft.com/office/drawing/2014/main" id="{84EED0FC-8345-124E-A222-17C4008AC05D}"/>
                    </a:ext>
                  </a:extLst>
                </p:cNvPr>
                <p:cNvSpPr/>
                <p:nvPr/>
              </p:nvSpPr>
              <p:spPr>
                <a:xfrm>
                  <a:off x="5755888" y="-1958575"/>
                  <a:ext cx="119450" cy="77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8" h="30832" extrusionOk="0">
                      <a:moveTo>
                        <a:pt x="2885" y="0"/>
                      </a:moveTo>
                      <a:lnTo>
                        <a:pt x="2730" y="31"/>
                      </a:lnTo>
                      <a:lnTo>
                        <a:pt x="2575" y="93"/>
                      </a:lnTo>
                      <a:lnTo>
                        <a:pt x="2482" y="218"/>
                      </a:lnTo>
                      <a:lnTo>
                        <a:pt x="2420" y="311"/>
                      </a:lnTo>
                      <a:lnTo>
                        <a:pt x="2420" y="404"/>
                      </a:lnTo>
                      <a:lnTo>
                        <a:pt x="249" y="16160"/>
                      </a:lnTo>
                      <a:lnTo>
                        <a:pt x="94" y="17494"/>
                      </a:lnTo>
                      <a:lnTo>
                        <a:pt x="32" y="18859"/>
                      </a:lnTo>
                      <a:lnTo>
                        <a:pt x="1" y="20223"/>
                      </a:lnTo>
                      <a:lnTo>
                        <a:pt x="63" y="21588"/>
                      </a:lnTo>
                      <a:lnTo>
                        <a:pt x="156" y="22922"/>
                      </a:lnTo>
                      <a:lnTo>
                        <a:pt x="342" y="24287"/>
                      </a:lnTo>
                      <a:lnTo>
                        <a:pt x="559" y="25589"/>
                      </a:lnTo>
                      <a:lnTo>
                        <a:pt x="869" y="26861"/>
                      </a:lnTo>
                      <a:lnTo>
                        <a:pt x="1924" y="30831"/>
                      </a:lnTo>
                      <a:lnTo>
                        <a:pt x="3009" y="28226"/>
                      </a:lnTo>
                      <a:lnTo>
                        <a:pt x="3288" y="27574"/>
                      </a:lnTo>
                      <a:lnTo>
                        <a:pt x="3506" y="26923"/>
                      </a:lnTo>
                      <a:lnTo>
                        <a:pt x="3723" y="26241"/>
                      </a:lnTo>
                      <a:lnTo>
                        <a:pt x="3909" y="25558"/>
                      </a:lnTo>
                      <a:lnTo>
                        <a:pt x="4095" y="24876"/>
                      </a:lnTo>
                      <a:lnTo>
                        <a:pt x="4250" y="24132"/>
                      </a:lnTo>
                      <a:lnTo>
                        <a:pt x="4374" y="23418"/>
                      </a:lnTo>
                      <a:lnTo>
                        <a:pt x="4498" y="22674"/>
                      </a:lnTo>
                      <a:lnTo>
                        <a:pt x="4591" y="21898"/>
                      </a:lnTo>
                      <a:lnTo>
                        <a:pt x="4684" y="21123"/>
                      </a:lnTo>
                      <a:lnTo>
                        <a:pt x="4715" y="20347"/>
                      </a:lnTo>
                      <a:lnTo>
                        <a:pt x="4746" y="19572"/>
                      </a:lnTo>
                      <a:lnTo>
                        <a:pt x="4777" y="18797"/>
                      </a:lnTo>
                      <a:lnTo>
                        <a:pt x="4746" y="18021"/>
                      </a:lnTo>
                      <a:lnTo>
                        <a:pt x="4715" y="17215"/>
                      </a:lnTo>
                      <a:lnTo>
                        <a:pt x="4653" y="16408"/>
                      </a:lnTo>
                      <a:lnTo>
                        <a:pt x="3319" y="435"/>
                      </a:lnTo>
                      <a:lnTo>
                        <a:pt x="3319" y="311"/>
                      </a:lnTo>
                      <a:lnTo>
                        <a:pt x="3288" y="249"/>
                      </a:lnTo>
                      <a:lnTo>
                        <a:pt x="3164" y="93"/>
                      </a:lnTo>
                      <a:lnTo>
                        <a:pt x="3040" y="31"/>
                      </a:lnTo>
                      <a:lnTo>
                        <a:pt x="288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1331;p78">
                  <a:extLst>
                    <a:ext uri="{FF2B5EF4-FFF2-40B4-BE49-F238E27FC236}">
                      <a16:creationId xmlns:a16="http://schemas.microsoft.com/office/drawing/2014/main" id="{EBB7516B-CDEB-2945-98D0-AB2DAC405EFD}"/>
                    </a:ext>
                  </a:extLst>
                </p:cNvPr>
                <p:cNvSpPr/>
                <p:nvPr/>
              </p:nvSpPr>
              <p:spPr>
                <a:xfrm>
                  <a:off x="5817163" y="-1202550"/>
                  <a:ext cx="667650" cy="3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6" h="15727" extrusionOk="0">
                      <a:moveTo>
                        <a:pt x="0" y="1"/>
                      </a:moveTo>
                      <a:lnTo>
                        <a:pt x="1768" y="2203"/>
                      </a:lnTo>
                      <a:lnTo>
                        <a:pt x="2202" y="2730"/>
                      </a:lnTo>
                      <a:lnTo>
                        <a:pt x="2667" y="3258"/>
                      </a:lnTo>
                      <a:lnTo>
                        <a:pt x="3164" y="3754"/>
                      </a:lnTo>
                      <a:lnTo>
                        <a:pt x="3660" y="4250"/>
                      </a:lnTo>
                      <a:lnTo>
                        <a:pt x="4187" y="4746"/>
                      </a:lnTo>
                      <a:lnTo>
                        <a:pt x="4746" y="5212"/>
                      </a:lnTo>
                      <a:lnTo>
                        <a:pt x="5335" y="5677"/>
                      </a:lnTo>
                      <a:lnTo>
                        <a:pt x="5955" y="6142"/>
                      </a:lnTo>
                      <a:lnTo>
                        <a:pt x="6576" y="6576"/>
                      </a:lnTo>
                      <a:lnTo>
                        <a:pt x="7196" y="7011"/>
                      </a:lnTo>
                      <a:lnTo>
                        <a:pt x="7847" y="7445"/>
                      </a:lnTo>
                      <a:lnTo>
                        <a:pt x="8530" y="7817"/>
                      </a:lnTo>
                      <a:lnTo>
                        <a:pt x="9212" y="8220"/>
                      </a:lnTo>
                      <a:lnTo>
                        <a:pt x="9925" y="8593"/>
                      </a:lnTo>
                      <a:lnTo>
                        <a:pt x="10639" y="8934"/>
                      </a:lnTo>
                      <a:lnTo>
                        <a:pt x="11352" y="9244"/>
                      </a:lnTo>
                      <a:lnTo>
                        <a:pt x="26085" y="15664"/>
                      </a:lnTo>
                      <a:lnTo>
                        <a:pt x="26178" y="15695"/>
                      </a:lnTo>
                      <a:lnTo>
                        <a:pt x="26271" y="15726"/>
                      </a:lnTo>
                      <a:lnTo>
                        <a:pt x="26426" y="15695"/>
                      </a:lnTo>
                      <a:lnTo>
                        <a:pt x="26550" y="15602"/>
                      </a:lnTo>
                      <a:lnTo>
                        <a:pt x="26643" y="15478"/>
                      </a:lnTo>
                      <a:lnTo>
                        <a:pt x="26706" y="15323"/>
                      </a:lnTo>
                      <a:lnTo>
                        <a:pt x="26706" y="15168"/>
                      </a:lnTo>
                      <a:lnTo>
                        <a:pt x="26674" y="15013"/>
                      </a:lnTo>
                      <a:lnTo>
                        <a:pt x="26612" y="14951"/>
                      </a:lnTo>
                      <a:lnTo>
                        <a:pt x="26519" y="14889"/>
                      </a:lnTo>
                      <a:lnTo>
                        <a:pt x="13678" y="5491"/>
                      </a:lnTo>
                      <a:lnTo>
                        <a:pt x="12593" y="4746"/>
                      </a:lnTo>
                      <a:lnTo>
                        <a:pt x="11414" y="4002"/>
                      </a:lnTo>
                      <a:lnTo>
                        <a:pt x="10236" y="3351"/>
                      </a:lnTo>
                      <a:lnTo>
                        <a:pt x="8995" y="2730"/>
                      </a:lnTo>
                      <a:lnTo>
                        <a:pt x="7754" y="2203"/>
                      </a:lnTo>
                      <a:lnTo>
                        <a:pt x="6514" y="1707"/>
                      </a:lnTo>
                      <a:lnTo>
                        <a:pt x="5242" y="1304"/>
                      </a:lnTo>
                      <a:lnTo>
                        <a:pt x="3970" y="9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1332;p78">
                  <a:extLst>
                    <a:ext uri="{FF2B5EF4-FFF2-40B4-BE49-F238E27FC236}">
                      <a16:creationId xmlns:a16="http://schemas.microsoft.com/office/drawing/2014/main" id="{E9FC90EC-F25F-DD46-ADF6-47A8F29798A7}"/>
                    </a:ext>
                  </a:extLst>
                </p:cNvPr>
                <p:cNvSpPr/>
                <p:nvPr/>
              </p:nvSpPr>
              <p:spPr>
                <a:xfrm>
                  <a:off x="5149513" y="-1204875"/>
                  <a:ext cx="666100" cy="39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4" h="15882" extrusionOk="0">
                      <a:moveTo>
                        <a:pt x="26644" y="1"/>
                      </a:moveTo>
                      <a:lnTo>
                        <a:pt x="22674" y="993"/>
                      </a:lnTo>
                      <a:lnTo>
                        <a:pt x="21402" y="1335"/>
                      </a:lnTo>
                      <a:lnTo>
                        <a:pt x="20130" y="1769"/>
                      </a:lnTo>
                      <a:lnTo>
                        <a:pt x="18890" y="2265"/>
                      </a:lnTo>
                      <a:lnTo>
                        <a:pt x="17649" y="2823"/>
                      </a:lnTo>
                      <a:lnTo>
                        <a:pt x="16408" y="3413"/>
                      </a:lnTo>
                      <a:lnTo>
                        <a:pt x="15230" y="4095"/>
                      </a:lnTo>
                      <a:lnTo>
                        <a:pt x="14082" y="4808"/>
                      </a:lnTo>
                      <a:lnTo>
                        <a:pt x="12966" y="5584"/>
                      </a:lnTo>
                      <a:lnTo>
                        <a:pt x="187" y="15044"/>
                      </a:lnTo>
                      <a:lnTo>
                        <a:pt x="125" y="15137"/>
                      </a:lnTo>
                      <a:lnTo>
                        <a:pt x="63" y="15199"/>
                      </a:lnTo>
                      <a:lnTo>
                        <a:pt x="1" y="15354"/>
                      </a:lnTo>
                      <a:lnTo>
                        <a:pt x="32" y="15509"/>
                      </a:lnTo>
                      <a:lnTo>
                        <a:pt x="63" y="15664"/>
                      </a:lnTo>
                      <a:lnTo>
                        <a:pt x="187" y="15788"/>
                      </a:lnTo>
                      <a:lnTo>
                        <a:pt x="311" y="15881"/>
                      </a:lnTo>
                      <a:lnTo>
                        <a:pt x="559" y="15881"/>
                      </a:lnTo>
                      <a:lnTo>
                        <a:pt x="652" y="15850"/>
                      </a:lnTo>
                      <a:lnTo>
                        <a:pt x="15323" y="9337"/>
                      </a:lnTo>
                      <a:lnTo>
                        <a:pt x="16067" y="8996"/>
                      </a:lnTo>
                      <a:lnTo>
                        <a:pt x="16781" y="8655"/>
                      </a:lnTo>
                      <a:lnTo>
                        <a:pt x="17463" y="8282"/>
                      </a:lnTo>
                      <a:lnTo>
                        <a:pt x="18145" y="7879"/>
                      </a:lnTo>
                      <a:lnTo>
                        <a:pt x="18828" y="7507"/>
                      </a:lnTo>
                      <a:lnTo>
                        <a:pt x="19479" y="7073"/>
                      </a:lnTo>
                      <a:lnTo>
                        <a:pt x="20099" y="6638"/>
                      </a:lnTo>
                      <a:lnTo>
                        <a:pt x="20720" y="6204"/>
                      </a:lnTo>
                      <a:lnTo>
                        <a:pt x="21340" y="5739"/>
                      </a:lnTo>
                      <a:lnTo>
                        <a:pt x="21898" y="5274"/>
                      </a:lnTo>
                      <a:lnTo>
                        <a:pt x="22457" y="4777"/>
                      </a:lnTo>
                      <a:lnTo>
                        <a:pt x="22984" y="4281"/>
                      </a:lnTo>
                      <a:lnTo>
                        <a:pt x="23511" y="3785"/>
                      </a:lnTo>
                      <a:lnTo>
                        <a:pt x="24008" y="3258"/>
                      </a:lnTo>
                      <a:lnTo>
                        <a:pt x="24442" y="2761"/>
                      </a:lnTo>
                      <a:lnTo>
                        <a:pt x="24876" y="2234"/>
                      </a:lnTo>
                      <a:lnTo>
                        <a:pt x="2664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1333;p78">
                  <a:extLst>
                    <a:ext uri="{FF2B5EF4-FFF2-40B4-BE49-F238E27FC236}">
                      <a16:creationId xmlns:a16="http://schemas.microsoft.com/office/drawing/2014/main" id="{D01A4E7F-61D3-B045-AE91-CCC8568B2B52}"/>
                    </a:ext>
                  </a:extLst>
                </p:cNvPr>
                <p:cNvSpPr/>
                <p:nvPr/>
              </p:nvSpPr>
              <p:spPr>
                <a:xfrm>
                  <a:off x="5784588" y="-1216500"/>
                  <a:ext cx="38025" cy="153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61539" extrusionOk="0">
                      <a:moveTo>
                        <a:pt x="0" y="1"/>
                      </a:moveTo>
                      <a:lnTo>
                        <a:pt x="0" y="61538"/>
                      </a:lnTo>
                      <a:lnTo>
                        <a:pt x="1520" y="61538"/>
                      </a:lnTo>
                      <a:lnTo>
                        <a:pt x="152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A45AC894-04F9-1344-BF51-226A493EB42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608550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E0E867-41FA-47A9-E4F3-16FE553DB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819FD6"/>
                </a:solidFill>
              </a:rPr>
              <a:t>Date Range</a:t>
            </a:r>
            <a:endParaRPr lang="en-US" dirty="0">
              <a:solidFill>
                <a:srgbClr val="819FD6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7E23909-7716-A129-AF83-B5E7FF35DE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b="1" dirty="0">
                <a:solidFill>
                  <a:schemeClr val="bg1"/>
                </a:solidFill>
              </a:rPr>
              <a:t>2010 - 2022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76681B3-A0EF-438E-ED21-BB4813C8D4ED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819FD6"/>
                </a:solidFill>
              </a:rPr>
              <a:t>Power Plants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ACA78BD-8C29-F804-703D-7713C34069F1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n-US" sz="1800" b="1" dirty="0">
                <a:solidFill>
                  <a:schemeClr val="bg1"/>
                </a:solidFill>
              </a:rPr>
              <a:t>743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75E4974-2641-6BCF-1573-18C9F2917E75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819FD6"/>
                </a:solidFill>
              </a:rPr>
              <a:t>Total Turbines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0A98A3FF-A8C5-4C8D-2E90-E7D7C41B87B3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en-US" sz="1800" b="1" dirty="0">
                <a:solidFill>
                  <a:schemeClr val="bg1"/>
                </a:solidFill>
              </a:rPr>
              <a:t>39,000</a:t>
            </a:r>
          </a:p>
        </p:txBody>
      </p:sp>
      <p:grpSp>
        <p:nvGrpSpPr>
          <p:cNvPr id="15" name="Google Shape;683;p56">
            <a:extLst>
              <a:ext uri="{FF2B5EF4-FFF2-40B4-BE49-F238E27FC236}">
                <a16:creationId xmlns:a16="http://schemas.microsoft.com/office/drawing/2014/main" id="{46E636C3-72C1-24E5-F68D-FFF0E66CCDC7}"/>
              </a:ext>
            </a:extLst>
          </p:cNvPr>
          <p:cNvGrpSpPr/>
          <p:nvPr/>
        </p:nvGrpSpPr>
        <p:grpSpPr>
          <a:xfrm>
            <a:off x="354397" y="2398871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16" name="Google Shape;684;p56">
              <a:extLst>
                <a:ext uri="{FF2B5EF4-FFF2-40B4-BE49-F238E27FC236}">
                  <a16:creationId xmlns:a16="http://schemas.microsoft.com/office/drawing/2014/main" id="{7D3A8AF6-4887-79A3-A0E5-2AB791FD92EC}"/>
                </a:ext>
              </a:extLst>
            </p:cNvPr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85;p56">
              <a:extLst>
                <a:ext uri="{FF2B5EF4-FFF2-40B4-BE49-F238E27FC236}">
                  <a16:creationId xmlns:a16="http://schemas.microsoft.com/office/drawing/2014/main" id="{85155F26-FF84-8F13-A5B9-72B84645C8AC}"/>
                </a:ext>
              </a:extLst>
            </p:cNvPr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86;p56">
              <a:extLst>
                <a:ext uri="{FF2B5EF4-FFF2-40B4-BE49-F238E27FC236}">
                  <a16:creationId xmlns:a16="http://schemas.microsoft.com/office/drawing/2014/main" id="{38011418-3E94-021B-5A7D-8F251D018371}"/>
                </a:ext>
              </a:extLst>
            </p:cNvPr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87;p56">
              <a:extLst>
                <a:ext uri="{FF2B5EF4-FFF2-40B4-BE49-F238E27FC236}">
                  <a16:creationId xmlns:a16="http://schemas.microsoft.com/office/drawing/2014/main" id="{DE728908-D871-B771-0103-1C9F61E3BC94}"/>
                </a:ext>
              </a:extLst>
            </p:cNvPr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879186C-7FF1-8445-A264-697D0DE0E5E1}"/>
              </a:ext>
            </a:extLst>
          </p:cNvPr>
          <p:cNvSpPr txBox="1"/>
          <p:nvPr/>
        </p:nvSpPr>
        <p:spPr>
          <a:xfrm>
            <a:off x="733778" y="471875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H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35C569A-9290-3343-8C36-1FFD484C79E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88948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8"/>
          <p:cNvSpPr txBox="1">
            <a:spLocks noGrp="1"/>
          </p:cNvSpPr>
          <p:nvPr>
            <p:ph type="subTitle" idx="1"/>
          </p:nvPr>
        </p:nvSpPr>
        <p:spPr>
          <a:xfrm>
            <a:off x="2280750" y="2710263"/>
            <a:ext cx="4582500" cy="6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Texas has the </a:t>
            </a:r>
            <a:r>
              <a:rPr lang="en-US" sz="2000" b="1" dirty="0">
                <a:solidFill>
                  <a:schemeClr val="bg1"/>
                </a:solidFill>
              </a:rPr>
              <a:t>23.5% </a:t>
            </a:r>
            <a:r>
              <a:rPr lang="en-US" sz="2000" dirty="0">
                <a:solidFill>
                  <a:schemeClr val="bg1"/>
                </a:solidFill>
              </a:rPr>
              <a:t>of the total wind turbine power plants in the US, with a whopping </a:t>
            </a:r>
            <a:r>
              <a:rPr lang="en-US" sz="2000" b="1" dirty="0">
                <a:solidFill>
                  <a:schemeClr val="bg1"/>
                </a:solidFill>
              </a:rPr>
              <a:t>9477</a:t>
            </a:r>
            <a:r>
              <a:rPr lang="en-US" sz="2000" dirty="0">
                <a:solidFill>
                  <a:schemeClr val="bg1"/>
                </a:solidFill>
              </a:rPr>
              <a:t> turbines!</a:t>
            </a: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458" name="Google Shape;458;p48"/>
          <p:cNvSpPr txBox="1">
            <a:spLocks noGrp="1"/>
          </p:cNvSpPr>
          <p:nvPr>
            <p:ph type="title"/>
          </p:nvPr>
        </p:nvSpPr>
        <p:spPr>
          <a:xfrm>
            <a:off x="2280750" y="1825122"/>
            <a:ext cx="4582500" cy="9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rgbClr val="819FD6"/>
                </a:solidFill>
              </a:rPr>
              <a:t>TEXAS!</a:t>
            </a:r>
            <a:endParaRPr sz="6600" dirty="0">
              <a:solidFill>
                <a:srgbClr val="819FD6"/>
              </a:solidFill>
            </a:endParaRPr>
          </a:p>
        </p:txBody>
      </p:sp>
      <p:sp>
        <p:nvSpPr>
          <p:cNvPr id="459" name="Google Shape;459;p48"/>
          <p:cNvSpPr/>
          <p:nvPr/>
        </p:nvSpPr>
        <p:spPr>
          <a:xfrm flipH="1">
            <a:off x="5714950" y="538175"/>
            <a:ext cx="2815597" cy="791908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0" name="Google Shape;460;p48"/>
          <p:cNvGrpSpPr/>
          <p:nvPr/>
        </p:nvGrpSpPr>
        <p:grpSpPr>
          <a:xfrm>
            <a:off x="480412" y="2381250"/>
            <a:ext cx="1577437" cy="2086011"/>
            <a:chOff x="480412" y="2152650"/>
            <a:chExt cx="1577437" cy="2086011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461" name="Google Shape;461;p48"/>
            <p:cNvSpPr/>
            <p:nvPr/>
          </p:nvSpPr>
          <p:spPr>
            <a:xfrm flipH="1">
              <a:off x="1470699" y="2152650"/>
              <a:ext cx="587151" cy="2086011"/>
            </a:xfrm>
            <a:custGeom>
              <a:avLst/>
              <a:gdLst/>
              <a:ahLst/>
              <a:cxnLst/>
              <a:rect l="l" t="t" r="r" b="b"/>
              <a:pathLst>
                <a:path w="7441" h="26437" extrusionOk="0">
                  <a:moveTo>
                    <a:pt x="1994" y="7838"/>
                  </a:moveTo>
                  <a:lnTo>
                    <a:pt x="1994" y="8171"/>
                  </a:lnTo>
                  <a:lnTo>
                    <a:pt x="1396" y="8171"/>
                  </a:lnTo>
                  <a:lnTo>
                    <a:pt x="1396" y="7838"/>
                  </a:lnTo>
                  <a:close/>
                  <a:moveTo>
                    <a:pt x="4252" y="7838"/>
                  </a:moveTo>
                  <a:lnTo>
                    <a:pt x="4252" y="8171"/>
                  </a:lnTo>
                  <a:lnTo>
                    <a:pt x="3654" y="8171"/>
                  </a:lnTo>
                  <a:lnTo>
                    <a:pt x="3654" y="7838"/>
                  </a:lnTo>
                  <a:close/>
                  <a:moveTo>
                    <a:pt x="6510" y="7838"/>
                  </a:moveTo>
                  <a:lnTo>
                    <a:pt x="6510" y="8171"/>
                  </a:lnTo>
                  <a:lnTo>
                    <a:pt x="5846" y="8171"/>
                  </a:lnTo>
                  <a:lnTo>
                    <a:pt x="5846" y="7838"/>
                  </a:lnTo>
                  <a:close/>
                  <a:moveTo>
                    <a:pt x="1994" y="8768"/>
                  </a:moveTo>
                  <a:lnTo>
                    <a:pt x="1994" y="9366"/>
                  </a:lnTo>
                  <a:lnTo>
                    <a:pt x="1396" y="9366"/>
                  </a:lnTo>
                  <a:lnTo>
                    <a:pt x="1396" y="8768"/>
                  </a:lnTo>
                  <a:close/>
                  <a:moveTo>
                    <a:pt x="4252" y="8768"/>
                  </a:moveTo>
                  <a:lnTo>
                    <a:pt x="4252" y="9366"/>
                  </a:lnTo>
                  <a:lnTo>
                    <a:pt x="3654" y="9366"/>
                  </a:lnTo>
                  <a:lnTo>
                    <a:pt x="3654" y="8768"/>
                  </a:lnTo>
                  <a:close/>
                  <a:moveTo>
                    <a:pt x="6510" y="8768"/>
                  </a:moveTo>
                  <a:lnTo>
                    <a:pt x="6510" y="9366"/>
                  </a:lnTo>
                  <a:lnTo>
                    <a:pt x="5846" y="9366"/>
                  </a:lnTo>
                  <a:lnTo>
                    <a:pt x="5846" y="8768"/>
                  </a:lnTo>
                  <a:close/>
                  <a:moveTo>
                    <a:pt x="1994" y="9964"/>
                  </a:moveTo>
                  <a:lnTo>
                    <a:pt x="1994" y="10562"/>
                  </a:lnTo>
                  <a:lnTo>
                    <a:pt x="1396" y="10562"/>
                  </a:lnTo>
                  <a:lnTo>
                    <a:pt x="1396" y="9964"/>
                  </a:lnTo>
                  <a:close/>
                  <a:moveTo>
                    <a:pt x="4252" y="9964"/>
                  </a:moveTo>
                  <a:lnTo>
                    <a:pt x="4252" y="10562"/>
                  </a:lnTo>
                  <a:lnTo>
                    <a:pt x="3654" y="10562"/>
                  </a:lnTo>
                  <a:lnTo>
                    <a:pt x="3654" y="9964"/>
                  </a:lnTo>
                  <a:close/>
                  <a:moveTo>
                    <a:pt x="6510" y="9964"/>
                  </a:moveTo>
                  <a:lnTo>
                    <a:pt x="6510" y="10562"/>
                  </a:lnTo>
                  <a:lnTo>
                    <a:pt x="5846" y="10562"/>
                  </a:lnTo>
                  <a:lnTo>
                    <a:pt x="5846" y="9964"/>
                  </a:lnTo>
                  <a:close/>
                  <a:moveTo>
                    <a:pt x="1994" y="11159"/>
                  </a:moveTo>
                  <a:lnTo>
                    <a:pt x="1994" y="11757"/>
                  </a:lnTo>
                  <a:lnTo>
                    <a:pt x="1396" y="11757"/>
                  </a:lnTo>
                  <a:lnTo>
                    <a:pt x="1396" y="11159"/>
                  </a:lnTo>
                  <a:close/>
                  <a:moveTo>
                    <a:pt x="4252" y="11159"/>
                  </a:moveTo>
                  <a:lnTo>
                    <a:pt x="4252" y="11757"/>
                  </a:lnTo>
                  <a:lnTo>
                    <a:pt x="3654" y="11757"/>
                  </a:lnTo>
                  <a:lnTo>
                    <a:pt x="3654" y="11159"/>
                  </a:lnTo>
                  <a:close/>
                  <a:moveTo>
                    <a:pt x="6510" y="11159"/>
                  </a:moveTo>
                  <a:lnTo>
                    <a:pt x="6510" y="11757"/>
                  </a:lnTo>
                  <a:lnTo>
                    <a:pt x="5846" y="11757"/>
                  </a:lnTo>
                  <a:lnTo>
                    <a:pt x="5846" y="11159"/>
                  </a:lnTo>
                  <a:close/>
                  <a:moveTo>
                    <a:pt x="1994" y="12355"/>
                  </a:moveTo>
                  <a:lnTo>
                    <a:pt x="1994" y="12953"/>
                  </a:lnTo>
                  <a:lnTo>
                    <a:pt x="1396" y="12953"/>
                  </a:lnTo>
                  <a:lnTo>
                    <a:pt x="1396" y="12355"/>
                  </a:lnTo>
                  <a:close/>
                  <a:moveTo>
                    <a:pt x="4252" y="12355"/>
                  </a:moveTo>
                  <a:lnTo>
                    <a:pt x="4252" y="12953"/>
                  </a:lnTo>
                  <a:lnTo>
                    <a:pt x="3654" y="12953"/>
                  </a:lnTo>
                  <a:lnTo>
                    <a:pt x="3654" y="12355"/>
                  </a:lnTo>
                  <a:close/>
                  <a:moveTo>
                    <a:pt x="6510" y="12355"/>
                  </a:moveTo>
                  <a:lnTo>
                    <a:pt x="6510" y="12953"/>
                  </a:lnTo>
                  <a:lnTo>
                    <a:pt x="5846" y="12953"/>
                  </a:lnTo>
                  <a:lnTo>
                    <a:pt x="5846" y="12355"/>
                  </a:lnTo>
                  <a:close/>
                  <a:moveTo>
                    <a:pt x="1994" y="13551"/>
                  </a:moveTo>
                  <a:lnTo>
                    <a:pt x="1994" y="14148"/>
                  </a:lnTo>
                  <a:lnTo>
                    <a:pt x="1396" y="14148"/>
                  </a:lnTo>
                  <a:lnTo>
                    <a:pt x="1396" y="13551"/>
                  </a:lnTo>
                  <a:close/>
                  <a:moveTo>
                    <a:pt x="4252" y="13551"/>
                  </a:moveTo>
                  <a:lnTo>
                    <a:pt x="4252" y="14148"/>
                  </a:lnTo>
                  <a:lnTo>
                    <a:pt x="3654" y="14148"/>
                  </a:lnTo>
                  <a:lnTo>
                    <a:pt x="3654" y="13551"/>
                  </a:lnTo>
                  <a:close/>
                  <a:moveTo>
                    <a:pt x="6510" y="13551"/>
                  </a:moveTo>
                  <a:lnTo>
                    <a:pt x="6510" y="14148"/>
                  </a:lnTo>
                  <a:lnTo>
                    <a:pt x="5846" y="14148"/>
                  </a:lnTo>
                  <a:lnTo>
                    <a:pt x="5846" y="13551"/>
                  </a:lnTo>
                  <a:close/>
                  <a:moveTo>
                    <a:pt x="1994" y="14746"/>
                  </a:moveTo>
                  <a:lnTo>
                    <a:pt x="1994" y="15344"/>
                  </a:lnTo>
                  <a:lnTo>
                    <a:pt x="1396" y="15344"/>
                  </a:lnTo>
                  <a:lnTo>
                    <a:pt x="1396" y="14746"/>
                  </a:lnTo>
                  <a:close/>
                  <a:moveTo>
                    <a:pt x="4252" y="14746"/>
                  </a:moveTo>
                  <a:lnTo>
                    <a:pt x="4252" y="15344"/>
                  </a:lnTo>
                  <a:lnTo>
                    <a:pt x="3654" y="15344"/>
                  </a:lnTo>
                  <a:lnTo>
                    <a:pt x="3654" y="14746"/>
                  </a:lnTo>
                  <a:close/>
                  <a:moveTo>
                    <a:pt x="6510" y="14746"/>
                  </a:moveTo>
                  <a:lnTo>
                    <a:pt x="6510" y="15344"/>
                  </a:lnTo>
                  <a:lnTo>
                    <a:pt x="5846" y="15344"/>
                  </a:lnTo>
                  <a:lnTo>
                    <a:pt x="5846" y="14746"/>
                  </a:lnTo>
                  <a:close/>
                  <a:moveTo>
                    <a:pt x="1994" y="15942"/>
                  </a:moveTo>
                  <a:lnTo>
                    <a:pt x="1994" y="16540"/>
                  </a:lnTo>
                  <a:lnTo>
                    <a:pt x="1396" y="16540"/>
                  </a:lnTo>
                  <a:lnTo>
                    <a:pt x="1396" y="15942"/>
                  </a:lnTo>
                  <a:close/>
                  <a:moveTo>
                    <a:pt x="4252" y="15942"/>
                  </a:moveTo>
                  <a:lnTo>
                    <a:pt x="4252" y="16540"/>
                  </a:lnTo>
                  <a:lnTo>
                    <a:pt x="3654" y="16540"/>
                  </a:lnTo>
                  <a:lnTo>
                    <a:pt x="3654" y="15942"/>
                  </a:lnTo>
                  <a:close/>
                  <a:moveTo>
                    <a:pt x="6510" y="15942"/>
                  </a:moveTo>
                  <a:lnTo>
                    <a:pt x="6510" y="16540"/>
                  </a:lnTo>
                  <a:lnTo>
                    <a:pt x="5846" y="16540"/>
                  </a:lnTo>
                  <a:lnTo>
                    <a:pt x="5846" y="15942"/>
                  </a:lnTo>
                  <a:close/>
                  <a:moveTo>
                    <a:pt x="1994" y="17137"/>
                  </a:moveTo>
                  <a:lnTo>
                    <a:pt x="1994" y="17735"/>
                  </a:lnTo>
                  <a:lnTo>
                    <a:pt x="1396" y="17735"/>
                  </a:lnTo>
                  <a:lnTo>
                    <a:pt x="1396" y="17137"/>
                  </a:lnTo>
                  <a:close/>
                  <a:moveTo>
                    <a:pt x="4252" y="17137"/>
                  </a:moveTo>
                  <a:lnTo>
                    <a:pt x="4252" y="17735"/>
                  </a:lnTo>
                  <a:lnTo>
                    <a:pt x="3654" y="17735"/>
                  </a:lnTo>
                  <a:lnTo>
                    <a:pt x="3654" y="17137"/>
                  </a:lnTo>
                  <a:close/>
                  <a:moveTo>
                    <a:pt x="6510" y="17137"/>
                  </a:moveTo>
                  <a:lnTo>
                    <a:pt x="6510" y="17735"/>
                  </a:lnTo>
                  <a:lnTo>
                    <a:pt x="5846" y="17735"/>
                  </a:lnTo>
                  <a:lnTo>
                    <a:pt x="5846" y="17137"/>
                  </a:lnTo>
                  <a:close/>
                  <a:moveTo>
                    <a:pt x="1994" y="18333"/>
                  </a:moveTo>
                  <a:lnTo>
                    <a:pt x="1994" y="18931"/>
                  </a:lnTo>
                  <a:lnTo>
                    <a:pt x="1396" y="18931"/>
                  </a:lnTo>
                  <a:lnTo>
                    <a:pt x="1396" y="18333"/>
                  </a:lnTo>
                  <a:close/>
                  <a:moveTo>
                    <a:pt x="4252" y="18333"/>
                  </a:moveTo>
                  <a:lnTo>
                    <a:pt x="4252" y="18931"/>
                  </a:lnTo>
                  <a:lnTo>
                    <a:pt x="3654" y="18931"/>
                  </a:lnTo>
                  <a:lnTo>
                    <a:pt x="3654" y="18333"/>
                  </a:lnTo>
                  <a:close/>
                  <a:moveTo>
                    <a:pt x="6510" y="18333"/>
                  </a:moveTo>
                  <a:lnTo>
                    <a:pt x="6510" y="18931"/>
                  </a:lnTo>
                  <a:lnTo>
                    <a:pt x="5846" y="18931"/>
                  </a:lnTo>
                  <a:lnTo>
                    <a:pt x="5846" y="18333"/>
                  </a:lnTo>
                  <a:close/>
                  <a:moveTo>
                    <a:pt x="1994" y="19529"/>
                  </a:moveTo>
                  <a:lnTo>
                    <a:pt x="1994" y="20126"/>
                  </a:lnTo>
                  <a:lnTo>
                    <a:pt x="1396" y="20126"/>
                  </a:lnTo>
                  <a:lnTo>
                    <a:pt x="1396" y="19529"/>
                  </a:lnTo>
                  <a:close/>
                  <a:moveTo>
                    <a:pt x="4252" y="19529"/>
                  </a:moveTo>
                  <a:lnTo>
                    <a:pt x="4252" y="20126"/>
                  </a:lnTo>
                  <a:lnTo>
                    <a:pt x="3654" y="20126"/>
                  </a:lnTo>
                  <a:lnTo>
                    <a:pt x="3654" y="19529"/>
                  </a:lnTo>
                  <a:close/>
                  <a:moveTo>
                    <a:pt x="6510" y="19529"/>
                  </a:moveTo>
                  <a:lnTo>
                    <a:pt x="6510" y="20126"/>
                  </a:lnTo>
                  <a:lnTo>
                    <a:pt x="5846" y="20126"/>
                  </a:lnTo>
                  <a:lnTo>
                    <a:pt x="5846" y="19529"/>
                  </a:lnTo>
                  <a:close/>
                  <a:moveTo>
                    <a:pt x="1994" y="20724"/>
                  </a:moveTo>
                  <a:lnTo>
                    <a:pt x="1994" y="21389"/>
                  </a:lnTo>
                  <a:lnTo>
                    <a:pt x="1396" y="21389"/>
                  </a:lnTo>
                  <a:lnTo>
                    <a:pt x="1396" y="20724"/>
                  </a:lnTo>
                  <a:close/>
                  <a:moveTo>
                    <a:pt x="4252" y="20724"/>
                  </a:moveTo>
                  <a:lnTo>
                    <a:pt x="4252" y="21389"/>
                  </a:lnTo>
                  <a:lnTo>
                    <a:pt x="3654" y="21389"/>
                  </a:lnTo>
                  <a:lnTo>
                    <a:pt x="3654" y="20724"/>
                  </a:lnTo>
                  <a:close/>
                  <a:moveTo>
                    <a:pt x="6510" y="20724"/>
                  </a:moveTo>
                  <a:lnTo>
                    <a:pt x="6510" y="21389"/>
                  </a:lnTo>
                  <a:lnTo>
                    <a:pt x="5846" y="21389"/>
                  </a:lnTo>
                  <a:lnTo>
                    <a:pt x="5846" y="20724"/>
                  </a:lnTo>
                  <a:close/>
                  <a:moveTo>
                    <a:pt x="1994" y="21986"/>
                  </a:moveTo>
                  <a:lnTo>
                    <a:pt x="1994" y="22584"/>
                  </a:lnTo>
                  <a:lnTo>
                    <a:pt x="1396" y="22584"/>
                  </a:lnTo>
                  <a:lnTo>
                    <a:pt x="1396" y="21986"/>
                  </a:lnTo>
                  <a:close/>
                  <a:moveTo>
                    <a:pt x="4252" y="21986"/>
                  </a:moveTo>
                  <a:lnTo>
                    <a:pt x="4252" y="22584"/>
                  </a:lnTo>
                  <a:lnTo>
                    <a:pt x="3654" y="22584"/>
                  </a:lnTo>
                  <a:lnTo>
                    <a:pt x="3654" y="21986"/>
                  </a:lnTo>
                  <a:close/>
                  <a:moveTo>
                    <a:pt x="6510" y="21986"/>
                  </a:moveTo>
                  <a:lnTo>
                    <a:pt x="6510" y="22584"/>
                  </a:lnTo>
                  <a:lnTo>
                    <a:pt x="5846" y="22584"/>
                  </a:lnTo>
                  <a:lnTo>
                    <a:pt x="5846" y="21986"/>
                  </a:lnTo>
                  <a:close/>
                  <a:moveTo>
                    <a:pt x="1994" y="23182"/>
                  </a:moveTo>
                  <a:lnTo>
                    <a:pt x="1994" y="23780"/>
                  </a:lnTo>
                  <a:lnTo>
                    <a:pt x="1396" y="23780"/>
                  </a:lnTo>
                  <a:lnTo>
                    <a:pt x="1396" y="23182"/>
                  </a:lnTo>
                  <a:close/>
                  <a:moveTo>
                    <a:pt x="4252" y="23182"/>
                  </a:moveTo>
                  <a:lnTo>
                    <a:pt x="4252" y="23780"/>
                  </a:lnTo>
                  <a:lnTo>
                    <a:pt x="3654" y="23780"/>
                  </a:lnTo>
                  <a:lnTo>
                    <a:pt x="3654" y="23182"/>
                  </a:lnTo>
                  <a:close/>
                  <a:moveTo>
                    <a:pt x="6510" y="23182"/>
                  </a:moveTo>
                  <a:lnTo>
                    <a:pt x="6510" y="23780"/>
                  </a:lnTo>
                  <a:lnTo>
                    <a:pt x="5846" y="23780"/>
                  </a:lnTo>
                  <a:lnTo>
                    <a:pt x="5846" y="23182"/>
                  </a:lnTo>
                  <a:close/>
                  <a:moveTo>
                    <a:pt x="1994" y="24377"/>
                  </a:moveTo>
                  <a:lnTo>
                    <a:pt x="1994" y="24643"/>
                  </a:lnTo>
                  <a:lnTo>
                    <a:pt x="1396" y="24643"/>
                  </a:lnTo>
                  <a:lnTo>
                    <a:pt x="1396" y="24377"/>
                  </a:lnTo>
                  <a:close/>
                  <a:moveTo>
                    <a:pt x="4252" y="24377"/>
                  </a:moveTo>
                  <a:lnTo>
                    <a:pt x="4252" y="24643"/>
                  </a:lnTo>
                  <a:lnTo>
                    <a:pt x="3654" y="24643"/>
                  </a:lnTo>
                  <a:lnTo>
                    <a:pt x="3654" y="24377"/>
                  </a:lnTo>
                  <a:close/>
                  <a:moveTo>
                    <a:pt x="6510" y="24377"/>
                  </a:moveTo>
                  <a:lnTo>
                    <a:pt x="6510" y="24643"/>
                  </a:lnTo>
                  <a:lnTo>
                    <a:pt x="5846" y="24643"/>
                  </a:lnTo>
                  <a:lnTo>
                    <a:pt x="5846" y="24377"/>
                  </a:lnTo>
                  <a:close/>
                  <a:moveTo>
                    <a:pt x="3721" y="1"/>
                  </a:moveTo>
                  <a:lnTo>
                    <a:pt x="1728" y="2591"/>
                  </a:lnTo>
                  <a:lnTo>
                    <a:pt x="1728" y="3986"/>
                  </a:lnTo>
                  <a:lnTo>
                    <a:pt x="864" y="3986"/>
                  </a:lnTo>
                  <a:lnTo>
                    <a:pt x="864" y="6576"/>
                  </a:lnTo>
                  <a:lnTo>
                    <a:pt x="1" y="6576"/>
                  </a:lnTo>
                  <a:lnTo>
                    <a:pt x="1" y="26437"/>
                  </a:lnTo>
                  <a:lnTo>
                    <a:pt x="7440" y="26437"/>
                  </a:lnTo>
                  <a:lnTo>
                    <a:pt x="7440" y="6576"/>
                  </a:lnTo>
                  <a:lnTo>
                    <a:pt x="6577" y="6576"/>
                  </a:lnTo>
                  <a:lnTo>
                    <a:pt x="6577" y="3986"/>
                  </a:lnTo>
                  <a:lnTo>
                    <a:pt x="5713" y="3986"/>
                  </a:lnTo>
                  <a:lnTo>
                    <a:pt x="5713" y="2591"/>
                  </a:lnTo>
                  <a:lnTo>
                    <a:pt x="372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2" name="Google Shape;462;p48"/>
            <p:cNvGrpSpPr/>
            <p:nvPr/>
          </p:nvGrpSpPr>
          <p:grpSpPr>
            <a:xfrm>
              <a:off x="480412" y="3523311"/>
              <a:ext cx="858463" cy="715325"/>
              <a:chOff x="480412" y="3513786"/>
              <a:chExt cx="858463" cy="715325"/>
            </a:xfrm>
            <a:grpFill/>
          </p:grpSpPr>
          <p:grpSp>
            <p:nvGrpSpPr>
              <p:cNvPr id="463" name="Google Shape;463;p48"/>
              <p:cNvGrpSpPr/>
              <p:nvPr/>
            </p:nvGrpSpPr>
            <p:grpSpPr>
              <a:xfrm>
                <a:off x="480412" y="3513786"/>
                <a:ext cx="858463" cy="715325"/>
                <a:chOff x="526562" y="3513786"/>
                <a:chExt cx="858463" cy="715325"/>
              </a:xfrm>
              <a:grpFill/>
            </p:grpSpPr>
            <p:sp>
              <p:nvSpPr>
                <p:cNvPr id="464" name="Google Shape;464;p48"/>
                <p:cNvSpPr/>
                <p:nvPr/>
              </p:nvSpPr>
              <p:spPr>
                <a:xfrm flipH="1">
                  <a:off x="526562" y="3513786"/>
                  <a:ext cx="858463" cy="543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42" h="10097" extrusionOk="0">
                      <a:moveTo>
                        <a:pt x="664" y="1"/>
                      </a:moveTo>
                      <a:lnTo>
                        <a:pt x="399" y="67"/>
                      </a:lnTo>
                      <a:lnTo>
                        <a:pt x="199" y="200"/>
                      </a:lnTo>
                      <a:lnTo>
                        <a:pt x="66" y="399"/>
                      </a:lnTo>
                      <a:lnTo>
                        <a:pt x="0" y="665"/>
                      </a:lnTo>
                      <a:lnTo>
                        <a:pt x="0" y="9432"/>
                      </a:lnTo>
                      <a:lnTo>
                        <a:pt x="66" y="9698"/>
                      </a:lnTo>
                      <a:lnTo>
                        <a:pt x="199" y="9897"/>
                      </a:lnTo>
                      <a:lnTo>
                        <a:pt x="399" y="10030"/>
                      </a:lnTo>
                      <a:lnTo>
                        <a:pt x="664" y="10097"/>
                      </a:lnTo>
                      <a:lnTo>
                        <a:pt x="15277" y="10097"/>
                      </a:lnTo>
                      <a:lnTo>
                        <a:pt x="15543" y="10030"/>
                      </a:lnTo>
                      <a:lnTo>
                        <a:pt x="15742" y="9897"/>
                      </a:lnTo>
                      <a:lnTo>
                        <a:pt x="15875" y="9698"/>
                      </a:lnTo>
                      <a:lnTo>
                        <a:pt x="15941" y="9432"/>
                      </a:lnTo>
                      <a:lnTo>
                        <a:pt x="15941" y="665"/>
                      </a:lnTo>
                      <a:lnTo>
                        <a:pt x="15875" y="399"/>
                      </a:lnTo>
                      <a:lnTo>
                        <a:pt x="15742" y="200"/>
                      </a:lnTo>
                      <a:lnTo>
                        <a:pt x="15543" y="67"/>
                      </a:lnTo>
                      <a:lnTo>
                        <a:pt x="15277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8"/>
                <p:cNvSpPr/>
                <p:nvPr/>
              </p:nvSpPr>
              <p:spPr>
                <a:xfrm flipH="1">
                  <a:off x="1148952" y="4050238"/>
                  <a:ext cx="35810" cy="1788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1" y="1"/>
                      </a:moveTo>
                      <a:lnTo>
                        <a:pt x="1" y="3322"/>
                      </a:lnTo>
                      <a:lnTo>
                        <a:pt x="665" y="3322"/>
                      </a:lnTo>
                      <a:lnTo>
                        <a:pt x="665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8"/>
                <p:cNvSpPr/>
                <p:nvPr/>
              </p:nvSpPr>
              <p:spPr>
                <a:xfrm flipH="1">
                  <a:off x="755479" y="4050238"/>
                  <a:ext cx="35810" cy="1788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0" y="1"/>
                      </a:moveTo>
                      <a:lnTo>
                        <a:pt x="0" y="3322"/>
                      </a:lnTo>
                      <a:lnTo>
                        <a:pt x="664" y="3322"/>
                      </a:lnTo>
                      <a:lnTo>
                        <a:pt x="66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" name="Google Shape;467;p48"/>
              <p:cNvGrpSpPr/>
              <p:nvPr/>
            </p:nvGrpSpPr>
            <p:grpSpPr>
              <a:xfrm>
                <a:off x="530496" y="3563861"/>
                <a:ext cx="758354" cy="443518"/>
                <a:chOff x="576646" y="3563861"/>
                <a:chExt cx="758354" cy="443518"/>
              </a:xfrm>
              <a:grpFill/>
            </p:grpSpPr>
            <p:sp>
              <p:nvSpPr>
                <p:cNvPr id="468" name="Google Shape;468;p48"/>
                <p:cNvSpPr/>
                <p:nvPr/>
              </p:nvSpPr>
              <p:spPr>
                <a:xfrm flipH="1">
                  <a:off x="1173991" y="3563861"/>
                  <a:ext cx="161009" cy="153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48"/>
                <p:cNvSpPr/>
                <p:nvPr/>
              </p:nvSpPr>
              <p:spPr>
                <a:xfrm flipH="1">
                  <a:off x="1027307" y="3563861"/>
                  <a:ext cx="157455" cy="153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48"/>
                <p:cNvSpPr/>
                <p:nvPr/>
              </p:nvSpPr>
              <p:spPr>
                <a:xfrm flipH="1">
                  <a:off x="877068" y="3563861"/>
                  <a:ext cx="157455" cy="153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7"/>
                      </a:lnTo>
                      <a:lnTo>
                        <a:pt x="133" y="2657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48"/>
                <p:cNvSpPr/>
                <p:nvPr/>
              </p:nvSpPr>
              <p:spPr>
                <a:xfrm flipH="1">
                  <a:off x="726884" y="3563861"/>
                  <a:ext cx="161009" cy="153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48"/>
                <p:cNvSpPr/>
                <p:nvPr/>
              </p:nvSpPr>
              <p:spPr>
                <a:xfrm flipH="1">
                  <a:off x="576646" y="3563861"/>
                  <a:ext cx="161009" cy="153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48"/>
                <p:cNvSpPr/>
                <p:nvPr/>
              </p:nvSpPr>
              <p:spPr>
                <a:xfrm flipH="1">
                  <a:off x="1173991" y="3706926"/>
                  <a:ext cx="161009" cy="157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48"/>
                <p:cNvSpPr/>
                <p:nvPr/>
              </p:nvSpPr>
              <p:spPr>
                <a:xfrm flipH="1">
                  <a:off x="1027307" y="3706926"/>
                  <a:ext cx="157455" cy="157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48"/>
                <p:cNvSpPr/>
                <p:nvPr/>
              </p:nvSpPr>
              <p:spPr>
                <a:xfrm flipH="1">
                  <a:off x="877068" y="3706926"/>
                  <a:ext cx="157455" cy="157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24" y="200"/>
                      </a:moveTo>
                      <a:lnTo>
                        <a:pt x="2724" y="2724"/>
                      </a:lnTo>
                      <a:lnTo>
                        <a:pt x="133" y="2724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476;p48"/>
                <p:cNvSpPr/>
                <p:nvPr/>
              </p:nvSpPr>
              <p:spPr>
                <a:xfrm flipH="1">
                  <a:off x="726884" y="3706926"/>
                  <a:ext cx="161009" cy="157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48"/>
                <p:cNvSpPr/>
                <p:nvPr/>
              </p:nvSpPr>
              <p:spPr>
                <a:xfrm flipH="1">
                  <a:off x="576646" y="3706926"/>
                  <a:ext cx="161009" cy="157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48"/>
                <p:cNvSpPr/>
                <p:nvPr/>
              </p:nvSpPr>
              <p:spPr>
                <a:xfrm flipH="1">
                  <a:off x="1173991" y="3853544"/>
                  <a:ext cx="161009" cy="153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48"/>
                <p:cNvSpPr/>
                <p:nvPr/>
              </p:nvSpPr>
              <p:spPr>
                <a:xfrm flipH="1">
                  <a:off x="1027307" y="3853544"/>
                  <a:ext cx="157455" cy="153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48"/>
                <p:cNvSpPr/>
                <p:nvPr/>
              </p:nvSpPr>
              <p:spPr>
                <a:xfrm flipH="1">
                  <a:off x="877068" y="3853544"/>
                  <a:ext cx="157455" cy="153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8"/>
                      </a:lnTo>
                      <a:lnTo>
                        <a:pt x="133" y="2658"/>
                      </a:lnTo>
                      <a:lnTo>
                        <a:pt x="133" y="200"/>
                      </a:lnTo>
                      <a:close/>
                      <a:moveTo>
                        <a:pt x="0" y="1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48"/>
                <p:cNvSpPr/>
                <p:nvPr/>
              </p:nvSpPr>
              <p:spPr>
                <a:xfrm flipH="1">
                  <a:off x="726884" y="3853544"/>
                  <a:ext cx="161009" cy="153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48"/>
                <p:cNvSpPr/>
                <p:nvPr/>
              </p:nvSpPr>
              <p:spPr>
                <a:xfrm flipH="1">
                  <a:off x="576646" y="3853544"/>
                  <a:ext cx="161009" cy="153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83" name="Google Shape;483;p48"/>
          <p:cNvGrpSpPr/>
          <p:nvPr/>
        </p:nvGrpSpPr>
        <p:grpSpPr>
          <a:xfrm>
            <a:off x="6822509" y="2131774"/>
            <a:ext cx="1841091" cy="2587284"/>
            <a:chOff x="6822509" y="1903174"/>
            <a:chExt cx="1841091" cy="2587284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grpSp>
          <p:nvGrpSpPr>
            <p:cNvPr id="484" name="Google Shape;484;p48"/>
            <p:cNvGrpSpPr/>
            <p:nvPr/>
          </p:nvGrpSpPr>
          <p:grpSpPr>
            <a:xfrm>
              <a:off x="6822509" y="1903174"/>
              <a:ext cx="1514898" cy="2587284"/>
              <a:chOff x="5149513" y="-1958575"/>
              <a:chExt cx="1335300" cy="2280550"/>
            </a:xfrm>
            <a:grpFill/>
          </p:grpSpPr>
          <p:sp>
            <p:nvSpPr>
              <p:cNvPr id="485" name="Google Shape;485;p48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9" name="Google Shape;489;p48"/>
            <p:cNvGrpSpPr/>
            <p:nvPr/>
          </p:nvGrpSpPr>
          <p:grpSpPr>
            <a:xfrm>
              <a:off x="7805123" y="3523311"/>
              <a:ext cx="858477" cy="715326"/>
              <a:chOff x="480398" y="3513786"/>
              <a:chExt cx="858477" cy="715326"/>
            </a:xfrm>
            <a:grpFill/>
          </p:grpSpPr>
          <p:grpSp>
            <p:nvGrpSpPr>
              <p:cNvPr id="490" name="Google Shape;490;p48"/>
              <p:cNvGrpSpPr/>
              <p:nvPr/>
            </p:nvGrpSpPr>
            <p:grpSpPr>
              <a:xfrm>
                <a:off x="480398" y="3513786"/>
                <a:ext cx="858477" cy="715326"/>
                <a:chOff x="526548" y="3513786"/>
                <a:chExt cx="858477" cy="715326"/>
              </a:xfrm>
              <a:grpFill/>
            </p:grpSpPr>
            <p:sp>
              <p:nvSpPr>
                <p:cNvPr id="491" name="Google Shape;491;p48"/>
                <p:cNvSpPr/>
                <p:nvPr/>
              </p:nvSpPr>
              <p:spPr>
                <a:xfrm flipH="1">
                  <a:off x="526548" y="3513786"/>
                  <a:ext cx="858477" cy="543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42" h="10097" extrusionOk="0">
                      <a:moveTo>
                        <a:pt x="664" y="1"/>
                      </a:moveTo>
                      <a:lnTo>
                        <a:pt x="399" y="67"/>
                      </a:lnTo>
                      <a:lnTo>
                        <a:pt x="199" y="200"/>
                      </a:lnTo>
                      <a:lnTo>
                        <a:pt x="66" y="399"/>
                      </a:lnTo>
                      <a:lnTo>
                        <a:pt x="0" y="665"/>
                      </a:lnTo>
                      <a:lnTo>
                        <a:pt x="0" y="9432"/>
                      </a:lnTo>
                      <a:lnTo>
                        <a:pt x="66" y="9698"/>
                      </a:lnTo>
                      <a:lnTo>
                        <a:pt x="199" y="9897"/>
                      </a:lnTo>
                      <a:lnTo>
                        <a:pt x="399" y="10030"/>
                      </a:lnTo>
                      <a:lnTo>
                        <a:pt x="664" y="10097"/>
                      </a:lnTo>
                      <a:lnTo>
                        <a:pt x="15277" y="10097"/>
                      </a:lnTo>
                      <a:lnTo>
                        <a:pt x="15543" y="10030"/>
                      </a:lnTo>
                      <a:lnTo>
                        <a:pt x="15742" y="9897"/>
                      </a:lnTo>
                      <a:lnTo>
                        <a:pt x="15875" y="9698"/>
                      </a:lnTo>
                      <a:lnTo>
                        <a:pt x="15941" y="9432"/>
                      </a:lnTo>
                      <a:lnTo>
                        <a:pt x="15941" y="665"/>
                      </a:lnTo>
                      <a:lnTo>
                        <a:pt x="15875" y="399"/>
                      </a:lnTo>
                      <a:lnTo>
                        <a:pt x="15742" y="200"/>
                      </a:lnTo>
                      <a:lnTo>
                        <a:pt x="15543" y="67"/>
                      </a:lnTo>
                      <a:lnTo>
                        <a:pt x="15277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48"/>
                <p:cNvSpPr/>
                <p:nvPr/>
              </p:nvSpPr>
              <p:spPr>
                <a:xfrm flipH="1">
                  <a:off x="1148951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1" y="1"/>
                      </a:moveTo>
                      <a:lnTo>
                        <a:pt x="1" y="3322"/>
                      </a:lnTo>
                      <a:lnTo>
                        <a:pt x="665" y="3322"/>
                      </a:lnTo>
                      <a:lnTo>
                        <a:pt x="665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48"/>
                <p:cNvSpPr/>
                <p:nvPr/>
              </p:nvSpPr>
              <p:spPr>
                <a:xfrm flipH="1">
                  <a:off x="755478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0" y="1"/>
                      </a:moveTo>
                      <a:lnTo>
                        <a:pt x="0" y="3322"/>
                      </a:lnTo>
                      <a:lnTo>
                        <a:pt x="664" y="3322"/>
                      </a:lnTo>
                      <a:lnTo>
                        <a:pt x="66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4" name="Google Shape;494;p48"/>
              <p:cNvGrpSpPr/>
              <p:nvPr/>
            </p:nvGrpSpPr>
            <p:grpSpPr>
              <a:xfrm>
                <a:off x="530493" y="3563861"/>
                <a:ext cx="758356" cy="443519"/>
                <a:chOff x="576643" y="3563861"/>
                <a:chExt cx="758356" cy="443519"/>
              </a:xfrm>
              <a:grpFill/>
            </p:grpSpPr>
            <p:sp>
              <p:nvSpPr>
                <p:cNvPr id="495" name="Google Shape;495;p48"/>
                <p:cNvSpPr/>
                <p:nvPr/>
              </p:nvSpPr>
              <p:spPr>
                <a:xfrm flipH="1">
                  <a:off x="1173988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48"/>
                <p:cNvSpPr/>
                <p:nvPr/>
              </p:nvSpPr>
              <p:spPr>
                <a:xfrm flipH="1">
                  <a:off x="1027304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48"/>
                <p:cNvSpPr/>
                <p:nvPr/>
              </p:nvSpPr>
              <p:spPr>
                <a:xfrm flipH="1">
                  <a:off x="877066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7"/>
                      </a:lnTo>
                      <a:lnTo>
                        <a:pt x="133" y="2657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48"/>
                <p:cNvSpPr/>
                <p:nvPr/>
              </p:nvSpPr>
              <p:spPr>
                <a:xfrm flipH="1">
                  <a:off x="726881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48"/>
                <p:cNvSpPr/>
                <p:nvPr/>
              </p:nvSpPr>
              <p:spPr>
                <a:xfrm flipH="1">
                  <a:off x="576643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48"/>
                <p:cNvSpPr/>
                <p:nvPr/>
              </p:nvSpPr>
              <p:spPr>
                <a:xfrm flipH="1">
                  <a:off x="1173988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48"/>
                <p:cNvSpPr/>
                <p:nvPr/>
              </p:nvSpPr>
              <p:spPr>
                <a:xfrm flipH="1">
                  <a:off x="1027304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48"/>
                <p:cNvSpPr/>
                <p:nvPr/>
              </p:nvSpPr>
              <p:spPr>
                <a:xfrm flipH="1">
                  <a:off x="877066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24" y="200"/>
                      </a:moveTo>
                      <a:lnTo>
                        <a:pt x="2724" y="2724"/>
                      </a:lnTo>
                      <a:lnTo>
                        <a:pt x="133" y="2724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48"/>
                <p:cNvSpPr/>
                <p:nvPr/>
              </p:nvSpPr>
              <p:spPr>
                <a:xfrm flipH="1">
                  <a:off x="726881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48"/>
                <p:cNvSpPr/>
                <p:nvPr/>
              </p:nvSpPr>
              <p:spPr>
                <a:xfrm flipH="1">
                  <a:off x="576643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48"/>
                <p:cNvSpPr/>
                <p:nvPr/>
              </p:nvSpPr>
              <p:spPr>
                <a:xfrm flipH="1">
                  <a:off x="1173988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48"/>
                <p:cNvSpPr/>
                <p:nvPr/>
              </p:nvSpPr>
              <p:spPr>
                <a:xfrm flipH="1">
                  <a:off x="1027304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48"/>
                <p:cNvSpPr/>
                <p:nvPr/>
              </p:nvSpPr>
              <p:spPr>
                <a:xfrm flipH="1">
                  <a:off x="877066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8"/>
                      </a:lnTo>
                      <a:lnTo>
                        <a:pt x="133" y="2658"/>
                      </a:lnTo>
                      <a:lnTo>
                        <a:pt x="133" y="200"/>
                      </a:lnTo>
                      <a:close/>
                      <a:moveTo>
                        <a:pt x="0" y="1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48"/>
                <p:cNvSpPr/>
                <p:nvPr/>
              </p:nvSpPr>
              <p:spPr>
                <a:xfrm flipH="1">
                  <a:off x="726881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48"/>
                <p:cNvSpPr/>
                <p:nvPr/>
              </p:nvSpPr>
              <p:spPr>
                <a:xfrm flipH="1">
                  <a:off x="576643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10" name="Google Shape;510;p48"/>
          <p:cNvSpPr/>
          <p:nvPr/>
        </p:nvSpPr>
        <p:spPr>
          <a:xfrm>
            <a:off x="6973358" y="3927651"/>
            <a:ext cx="2170729" cy="1444458"/>
          </a:xfrm>
          <a:custGeom>
            <a:avLst/>
            <a:gdLst/>
            <a:ahLst/>
            <a:cxnLst/>
            <a:rect l="l" t="t" r="r" b="b"/>
            <a:pathLst>
              <a:path w="82971" h="55211" extrusionOk="0">
                <a:moveTo>
                  <a:pt x="50837" y="1"/>
                </a:moveTo>
                <a:lnTo>
                  <a:pt x="50186" y="32"/>
                </a:lnTo>
                <a:lnTo>
                  <a:pt x="49504" y="94"/>
                </a:lnTo>
                <a:lnTo>
                  <a:pt x="48852" y="156"/>
                </a:lnTo>
                <a:lnTo>
                  <a:pt x="48201" y="280"/>
                </a:lnTo>
                <a:lnTo>
                  <a:pt x="47550" y="435"/>
                </a:lnTo>
                <a:lnTo>
                  <a:pt x="46929" y="590"/>
                </a:lnTo>
                <a:lnTo>
                  <a:pt x="46278" y="776"/>
                </a:lnTo>
                <a:lnTo>
                  <a:pt x="45658" y="1025"/>
                </a:lnTo>
                <a:lnTo>
                  <a:pt x="45068" y="1273"/>
                </a:lnTo>
                <a:lnTo>
                  <a:pt x="44448" y="1583"/>
                </a:lnTo>
                <a:lnTo>
                  <a:pt x="43859" y="1893"/>
                </a:lnTo>
                <a:lnTo>
                  <a:pt x="43300" y="2234"/>
                </a:lnTo>
                <a:lnTo>
                  <a:pt x="42742" y="2606"/>
                </a:lnTo>
                <a:lnTo>
                  <a:pt x="42215" y="3010"/>
                </a:lnTo>
                <a:lnTo>
                  <a:pt x="41718" y="3444"/>
                </a:lnTo>
                <a:lnTo>
                  <a:pt x="41222" y="3878"/>
                </a:lnTo>
                <a:lnTo>
                  <a:pt x="40757" y="4343"/>
                </a:lnTo>
                <a:lnTo>
                  <a:pt x="40323" y="4840"/>
                </a:lnTo>
                <a:lnTo>
                  <a:pt x="39888" y="5367"/>
                </a:lnTo>
                <a:lnTo>
                  <a:pt x="39485" y="5894"/>
                </a:lnTo>
                <a:lnTo>
                  <a:pt x="39113" y="6421"/>
                </a:lnTo>
                <a:lnTo>
                  <a:pt x="38741" y="6980"/>
                </a:lnTo>
                <a:lnTo>
                  <a:pt x="38400" y="7569"/>
                </a:lnTo>
                <a:lnTo>
                  <a:pt x="38090" y="8158"/>
                </a:lnTo>
                <a:lnTo>
                  <a:pt x="37810" y="8748"/>
                </a:lnTo>
                <a:lnTo>
                  <a:pt x="37562" y="9368"/>
                </a:lnTo>
                <a:lnTo>
                  <a:pt x="37314" y="9988"/>
                </a:lnTo>
                <a:lnTo>
                  <a:pt x="37097" y="10609"/>
                </a:lnTo>
                <a:lnTo>
                  <a:pt x="36911" y="11260"/>
                </a:lnTo>
                <a:lnTo>
                  <a:pt x="36756" y="11911"/>
                </a:lnTo>
                <a:lnTo>
                  <a:pt x="36632" y="12563"/>
                </a:lnTo>
                <a:lnTo>
                  <a:pt x="36539" y="13214"/>
                </a:lnTo>
                <a:lnTo>
                  <a:pt x="36446" y="13866"/>
                </a:lnTo>
                <a:lnTo>
                  <a:pt x="36415" y="14548"/>
                </a:lnTo>
                <a:lnTo>
                  <a:pt x="36384" y="15199"/>
                </a:lnTo>
                <a:lnTo>
                  <a:pt x="36384" y="15851"/>
                </a:lnTo>
                <a:lnTo>
                  <a:pt x="36446" y="16533"/>
                </a:lnTo>
                <a:lnTo>
                  <a:pt x="36508" y="17184"/>
                </a:lnTo>
                <a:lnTo>
                  <a:pt x="36601" y="17836"/>
                </a:lnTo>
                <a:lnTo>
                  <a:pt x="36756" y="18487"/>
                </a:lnTo>
                <a:lnTo>
                  <a:pt x="36911" y="19138"/>
                </a:lnTo>
                <a:lnTo>
                  <a:pt x="37097" y="19759"/>
                </a:lnTo>
                <a:lnTo>
                  <a:pt x="35639" y="19604"/>
                </a:lnTo>
                <a:lnTo>
                  <a:pt x="34119" y="19449"/>
                </a:lnTo>
                <a:lnTo>
                  <a:pt x="32631" y="19324"/>
                </a:lnTo>
                <a:lnTo>
                  <a:pt x="31142" y="19262"/>
                </a:lnTo>
                <a:lnTo>
                  <a:pt x="29653" y="19231"/>
                </a:lnTo>
                <a:lnTo>
                  <a:pt x="28909" y="19231"/>
                </a:lnTo>
                <a:lnTo>
                  <a:pt x="28164" y="19293"/>
                </a:lnTo>
                <a:lnTo>
                  <a:pt x="27420" y="19324"/>
                </a:lnTo>
                <a:lnTo>
                  <a:pt x="26675" y="19418"/>
                </a:lnTo>
                <a:lnTo>
                  <a:pt x="25962" y="19511"/>
                </a:lnTo>
                <a:lnTo>
                  <a:pt x="25218" y="19666"/>
                </a:lnTo>
                <a:lnTo>
                  <a:pt x="24473" y="19821"/>
                </a:lnTo>
                <a:lnTo>
                  <a:pt x="23760" y="20007"/>
                </a:lnTo>
                <a:lnTo>
                  <a:pt x="23046" y="20224"/>
                </a:lnTo>
                <a:lnTo>
                  <a:pt x="22333" y="20503"/>
                </a:lnTo>
                <a:lnTo>
                  <a:pt x="21651" y="20782"/>
                </a:lnTo>
                <a:lnTo>
                  <a:pt x="20968" y="21123"/>
                </a:lnTo>
                <a:lnTo>
                  <a:pt x="20317" y="21496"/>
                </a:lnTo>
                <a:lnTo>
                  <a:pt x="19666" y="21868"/>
                </a:lnTo>
                <a:lnTo>
                  <a:pt x="19076" y="22302"/>
                </a:lnTo>
                <a:lnTo>
                  <a:pt x="18487" y="22767"/>
                </a:lnTo>
                <a:lnTo>
                  <a:pt x="17929" y="23264"/>
                </a:lnTo>
                <a:lnTo>
                  <a:pt x="17401" y="23791"/>
                </a:lnTo>
                <a:lnTo>
                  <a:pt x="16936" y="24349"/>
                </a:lnTo>
                <a:lnTo>
                  <a:pt x="16502" y="24939"/>
                </a:lnTo>
                <a:lnTo>
                  <a:pt x="16099" y="25559"/>
                </a:lnTo>
                <a:lnTo>
                  <a:pt x="15757" y="26210"/>
                </a:lnTo>
                <a:lnTo>
                  <a:pt x="15540" y="26675"/>
                </a:lnTo>
                <a:lnTo>
                  <a:pt x="15354" y="27203"/>
                </a:lnTo>
                <a:lnTo>
                  <a:pt x="15199" y="27730"/>
                </a:lnTo>
                <a:lnTo>
                  <a:pt x="15075" y="28319"/>
                </a:lnTo>
                <a:lnTo>
                  <a:pt x="14951" y="28909"/>
                </a:lnTo>
                <a:lnTo>
                  <a:pt x="14858" y="29498"/>
                </a:lnTo>
                <a:lnTo>
                  <a:pt x="14796" y="30149"/>
                </a:lnTo>
                <a:lnTo>
                  <a:pt x="14734" y="30770"/>
                </a:lnTo>
                <a:lnTo>
                  <a:pt x="14672" y="32103"/>
                </a:lnTo>
                <a:lnTo>
                  <a:pt x="14672" y="33437"/>
                </a:lnTo>
                <a:lnTo>
                  <a:pt x="14734" y="34771"/>
                </a:lnTo>
                <a:lnTo>
                  <a:pt x="14827" y="36074"/>
                </a:lnTo>
                <a:lnTo>
                  <a:pt x="14920" y="37314"/>
                </a:lnTo>
                <a:lnTo>
                  <a:pt x="15075" y="38493"/>
                </a:lnTo>
                <a:lnTo>
                  <a:pt x="15354" y="40447"/>
                </a:lnTo>
                <a:lnTo>
                  <a:pt x="15571" y="41781"/>
                </a:lnTo>
                <a:lnTo>
                  <a:pt x="15664" y="42277"/>
                </a:lnTo>
                <a:lnTo>
                  <a:pt x="14858" y="42122"/>
                </a:lnTo>
                <a:lnTo>
                  <a:pt x="14051" y="42029"/>
                </a:lnTo>
                <a:lnTo>
                  <a:pt x="13245" y="41936"/>
                </a:lnTo>
                <a:lnTo>
                  <a:pt x="12439" y="41905"/>
                </a:lnTo>
                <a:lnTo>
                  <a:pt x="11632" y="41905"/>
                </a:lnTo>
                <a:lnTo>
                  <a:pt x="10826" y="41936"/>
                </a:lnTo>
                <a:lnTo>
                  <a:pt x="10019" y="41998"/>
                </a:lnTo>
                <a:lnTo>
                  <a:pt x="9213" y="42122"/>
                </a:lnTo>
                <a:lnTo>
                  <a:pt x="8437" y="42277"/>
                </a:lnTo>
                <a:lnTo>
                  <a:pt x="7662" y="42494"/>
                </a:lnTo>
                <a:lnTo>
                  <a:pt x="6887" y="42742"/>
                </a:lnTo>
                <a:lnTo>
                  <a:pt x="6142" y="43021"/>
                </a:lnTo>
                <a:lnTo>
                  <a:pt x="5429" y="43363"/>
                </a:lnTo>
                <a:lnTo>
                  <a:pt x="4746" y="43735"/>
                </a:lnTo>
                <a:lnTo>
                  <a:pt x="4064" y="44169"/>
                </a:lnTo>
                <a:lnTo>
                  <a:pt x="3444" y="44665"/>
                </a:lnTo>
                <a:lnTo>
                  <a:pt x="3134" y="44913"/>
                </a:lnTo>
                <a:lnTo>
                  <a:pt x="2854" y="45193"/>
                </a:lnTo>
                <a:lnTo>
                  <a:pt x="2327" y="45782"/>
                </a:lnTo>
                <a:lnTo>
                  <a:pt x="1831" y="46402"/>
                </a:lnTo>
                <a:lnTo>
                  <a:pt x="1428" y="47085"/>
                </a:lnTo>
                <a:lnTo>
                  <a:pt x="1055" y="47767"/>
                </a:lnTo>
                <a:lnTo>
                  <a:pt x="745" y="48480"/>
                </a:lnTo>
                <a:lnTo>
                  <a:pt x="497" y="49194"/>
                </a:lnTo>
                <a:lnTo>
                  <a:pt x="311" y="49907"/>
                </a:lnTo>
                <a:lnTo>
                  <a:pt x="156" y="50652"/>
                </a:lnTo>
                <a:lnTo>
                  <a:pt x="63" y="51365"/>
                </a:lnTo>
                <a:lnTo>
                  <a:pt x="1" y="52078"/>
                </a:lnTo>
                <a:lnTo>
                  <a:pt x="1" y="52761"/>
                </a:lnTo>
                <a:lnTo>
                  <a:pt x="32" y="53412"/>
                </a:lnTo>
                <a:lnTo>
                  <a:pt x="125" y="54032"/>
                </a:lnTo>
                <a:lnTo>
                  <a:pt x="280" y="54622"/>
                </a:lnTo>
                <a:lnTo>
                  <a:pt x="466" y="55149"/>
                </a:lnTo>
                <a:lnTo>
                  <a:pt x="82537" y="55211"/>
                </a:lnTo>
                <a:lnTo>
                  <a:pt x="82909" y="10702"/>
                </a:lnTo>
                <a:lnTo>
                  <a:pt x="82940" y="10423"/>
                </a:lnTo>
                <a:lnTo>
                  <a:pt x="82971" y="9709"/>
                </a:lnTo>
                <a:lnTo>
                  <a:pt x="82940" y="8686"/>
                </a:lnTo>
                <a:lnTo>
                  <a:pt x="82909" y="8065"/>
                </a:lnTo>
                <a:lnTo>
                  <a:pt x="82847" y="7414"/>
                </a:lnTo>
                <a:lnTo>
                  <a:pt x="82754" y="6732"/>
                </a:lnTo>
                <a:lnTo>
                  <a:pt x="82630" y="6018"/>
                </a:lnTo>
                <a:lnTo>
                  <a:pt x="82444" y="5336"/>
                </a:lnTo>
                <a:lnTo>
                  <a:pt x="82226" y="4654"/>
                </a:lnTo>
                <a:lnTo>
                  <a:pt x="81947" y="4002"/>
                </a:lnTo>
                <a:lnTo>
                  <a:pt x="81792" y="3692"/>
                </a:lnTo>
                <a:lnTo>
                  <a:pt x="81637" y="3413"/>
                </a:lnTo>
                <a:lnTo>
                  <a:pt x="81451" y="3103"/>
                </a:lnTo>
                <a:lnTo>
                  <a:pt x="81234" y="2855"/>
                </a:lnTo>
                <a:lnTo>
                  <a:pt x="81017" y="2606"/>
                </a:lnTo>
                <a:lnTo>
                  <a:pt x="80769" y="2358"/>
                </a:lnTo>
                <a:lnTo>
                  <a:pt x="80272" y="1955"/>
                </a:lnTo>
                <a:lnTo>
                  <a:pt x="79745" y="1583"/>
                </a:lnTo>
                <a:lnTo>
                  <a:pt x="79187" y="1242"/>
                </a:lnTo>
                <a:lnTo>
                  <a:pt x="78597" y="962"/>
                </a:lnTo>
                <a:lnTo>
                  <a:pt x="77977" y="714"/>
                </a:lnTo>
                <a:lnTo>
                  <a:pt x="77357" y="497"/>
                </a:lnTo>
                <a:lnTo>
                  <a:pt x="76736" y="342"/>
                </a:lnTo>
                <a:lnTo>
                  <a:pt x="76085" y="218"/>
                </a:lnTo>
                <a:lnTo>
                  <a:pt x="75434" y="156"/>
                </a:lnTo>
                <a:lnTo>
                  <a:pt x="74782" y="125"/>
                </a:lnTo>
                <a:lnTo>
                  <a:pt x="74100" y="125"/>
                </a:lnTo>
                <a:lnTo>
                  <a:pt x="73449" y="156"/>
                </a:lnTo>
                <a:lnTo>
                  <a:pt x="72797" y="249"/>
                </a:lnTo>
                <a:lnTo>
                  <a:pt x="72146" y="373"/>
                </a:lnTo>
                <a:lnTo>
                  <a:pt x="71495" y="559"/>
                </a:lnTo>
                <a:lnTo>
                  <a:pt x="70874" y="745"/>
                </a:lnTo>
                <a:lnTo>
                  <a:pt x="70347" y="962"/>
                </a:lnTo>
                <a:lnTo>
                  <a:pt x="69851" y="1211"/>
                </a:lnTo>
                <a:lnTo>
                  <a:pt x="69323" y="1459"/>
                </a:lnTo>
                <a:lnTo>
                  <a:pt x="68827" y="1738"/>
                </a:lnTo>
                <a:lnTo>
                  <a:pt x="68362" y="2048"/>
                </a:lnTo>
                <a:lnTo>
                  <a:pt x="67897" y="2358"/>
                </a:lnTo>
                <a:lnTo>
                  <a:pt x="66966" y="3041"/>
                </a:lnTo>
                <a:lnTo>
                  <a:pt x="66067" y="3754"/>
                </a:lnTo>
                <a:lnTo>
                  <a:pt x="65229" y="4529"/>
                </a:lnTo>
                <a:lnTo>
                  <a:pt x="64361" y="5305"/>
                </a:lnTo>
                <a:lnTo>
                  <a:pt x="63554" y="6111"/>
                </a:lnTo>
                <a:lnTo>
                  <a:pt x="63151" y="5584"/>
                </a:lnTo>
                <a:lnTo>
                  <a:pt x="62717" y="5057"/>
                </a:lnTo>
                <a:lnTo>
                  <a:pt x="62252" y="4591"/>
                </a:lnTo>
                <a:lnTo>
                  <a:pt x="61786" y="4126"/>
                </a:lnTo>
                <a:lnTo>
                  <a:pt x="61290" y="3692"/>
                </a:lnTo>
                <a:lnTo>
                  <a:pt x="60763" y="3258"/>
                </a:lnTo>
                <a:lnTo>
                  <a:pt x="60236" y="2855"/>
                </a:lnTo>
                <a:lnTo>
                  <a:pt x="59677" y="2513"/>
                </a:lnTo>
                <a:lnTo>
                  <a:pt x="59119" y="2141"/>
                </a:lnTo>
                <a:lnTo>
                  <a:pt x="58530" y="1831"/>
                </a:lnTo>
                <a:lnTo>
                  <a:pt x="57940" y="1552"/>
                </a:lnTo>
                <a:lnTo>
                  <a:pt x="57320" y="1273"/>
                </a:lnTo>
                <a:lnTo>
                  <a:pt x="56700" y="1025"/>
                </a:lnTo>
                <a:lnTo>
                  <a:pt x="56079" y="807"/>
                </a:lnTo>
                <a:lnTo>
                  <a:pt x="55459" y="621"/>
                </a:lnTo>
                <a:lnTo>
                  <a:pt x="54808" y="435"/>
                </a:lnTo>
                <a:lnTo>
                  <a:pt x="54156" y="311"/>
                </a:lnTo>
                <a:lnTo>
                  <a:pt x="53505" y="187"/>
                </a:lnTo>
                <a:lnTo>
                  <a:pt x="52822" y="94"/>
                </a:lnTo>
                <a:lnTo>
                  <a:pt x="52171" y="32"/>
                </a:lnTo>
                <a:lnTo>
                  <a:pt x="51520" y="1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48"/>
          <p:cNvSpPr/>
          <p:nvPr/>
        </p:nvSpPr>
        <p:spPr>
          <a:xfrm rot="5400000">
            <a:off x="-482994" y="3586465"/>
            <a:ext cx="2488469" cy="2578485"/>
          </a:xfrm>
          <a:custGeom>
            <a:avLst/>
            <a:gdLst/>
            <a:ahLst/>
            <a:cxnLst/>
            <a:rect l="l" t="t" r="r" b="b"/>
            <a:pathLst>
              <a:path w="178641" h="185103" extrusionOk="0">
                <a:moveTo>
                  <a:pt x="125153" y="0"/>
                </a:moveTo>
                <a:lnTo>
                  <a:pt x="122843" y="1238"/>
                </a:lnTo>
                <a:lnTo>
                  <a:pt x="120506" y="2530"/>
                </a:lnTo>
                <a:lnTo>
                  <a:pt x="115776" y="5253"/>
                </a:lnTo>
                <a:lnTo>
                  <a:pt x="111018" y="7975"/>
                </a:lnTo>
                <a:lnTo>
                  <a:pt x="108681" y="9268"/>
                </a:lnTo>
                <a:lnTo>
                  <a:pt x="106398" y="10505"/>
                </a:lnTo>
                <a:lnTo>
                  <a:pt x="104363" y="11605"/>
                </a:lnTo>
                <a:lnTo>
                  <a:pt x="102328" y="12705"/>
                </a:lnTo>
                <a:lnTo>
                  <a:pt x="100321" y="13860"/>
                </a:lnTo>
                <a:lnTo>
                  <a:pt x="99331" y="14465"/>
                </a:lnTo>
                <a:lnTo>
                  <a:pt x="98368" y="15070"/>
                </a:lnTo>
                <a:lnTo>
                  <a:pt x="97406" y="15703"/>
                </a:lnTo>
                <a:lnTo>
                  <a:pt x="96443" y="16363"/>
                </a:lnTo>
                <a:lnTo>
                  <a:pt x="95536" y="17023"/>
                </a:lnTo>
                <a:lnTo>
                  <a:pt x="94628" y="17738"/>
                </a:lnTo>
                <a:lnTo>
                  <a:pt x="93748" y="18453"/>
                </a:lnTo>
                <a:lnTo>
                  <a:pt x="92868" y="19223"/>
                </a:lnTo>
                <a:lnTo>
                  <a:pt x="92043" y="19993"/>
                </a:lnTo>
                <a:lnTo>
                  <a:pt x="91246" y="20818"/>
                </a:lnTo>
                <a:lnTo>
                  <a:pt x="90476" y="21698"/>
                </a:lnTo>
                <a:lnTo>
                  <a:pt x="89733" y="22578"/>
                </a:lnTo>
                <a:lnTo>
                  <a:pt x="89046" y="23513"/>
                </a:lnTo>
                <a:lnTo>
                  <a:pt x="88413" y="24503"/>
                </a:lnTo>
                <a:lnTo>
                  <a:pt x="87808" y="25493"/>
                </a:lnTo>
                <a:lnTo>
                  <a:pt x="87258" y="26538"/>
                </a:lnTo>
                <a:lnTo>
                  <a:pt x="86791" y="27583"/>
                </a:lnTo>
                <a:lnTo>
                  <a:pt x="86571" y="28133"/>
                </a:lnTo>
                <a:lnTo>
                  <a:pt x="86351" y="28655"/>
                </a:lnTo>
                <a:lnTo>
                  <a:pt x="86186" y="29205"/>
                </a:lnTo>
                <a:lnTo>
                  <a:pt x="85993" y="29755"/>
                </a:lnTo>
                <a:lnTo>
                  <a:pt x="85856" y="30305"/>
                </a:lnTo>
                <a:lnTo>
                  <a:pt x="85718" y="30883"/>
                </a:lnTo>
                <a:lnTo>
                  <a:pt x="85608" y="31433"/>
                </a:lnTo>
                <a:lnTo>
                  <a:pt x="85498" y="31983"/>
                </a:lnTo>
                <a:lnTo>
                  <a:pt x="85416" y="32560"/>
                </a:lnTo>
                <a:lnTo>
                  <a:pt x="85361" y="33110"/>
                </a:lnTo>
                <a:lnTo>
                  <a:pt x="85333" y="33688"/>
                </a:lnTo>
                <a:lnTo>
                  <a:pt x="85306" y="34265"/>
                </a:lnTo>
                <a:lnTo>
                  <a:pt x="85306" y="34815"/>
                </a:lnTo>
                <a:lnTo>
                  <a:pt x="85333" y="35393"/>
                </a:lnTo>
                <a:lnTo>
                  <a:pt x="85388" y="35970"/>
                </a:lnTo>
                <a:lnTo>
                  <a:pt x="85443" y="36520"/>
                </a:lnTo>
                <a:lnTo>
                  <a:pt x="85553" y="37098"/>
                </a:lnTo>
                <a:lnTo>
                  <a:pt x="85663" y="37648"/>
                </a:lnTo>
                <a:lnTo>
                  <a:pt x="85883" y="38473"/>
                </a:lnTo>
                <a:lnTo>
                  <a:pt x="86131" y="39243"/>
                </a:lnTo>
                <a:lnTo>
                  <a:pt x="86406" y="40040"/>
                </a:lnTo>
                <a:lnTo>
                  <a:pt x="86708" y="40810"/>
                </a:lnTo>
                <a:lnTo>
                  <a:pt x="87066" y="41580"/>
                </a:lnTo>
                <a:lnTo>
                  <a:pt x="87396" y="42350"/>
                </a:lnTo>
                <a:lnTo>
                  <a:pt x="88138" y="43863"/>
                </a:lnTo>
                <a:lnTo>
                  <a:pt x="88853" y="45375"/>
                </a:lnTo>
                <a:lnTo>
                  <a:pt x="89183" y="46145"/>
                </a:lnTo>
                <a:lnTo>
                  <a:pt x="89513" y="46915"/>
                </a:lnTo>
                <a:lnTo>
                  <a:pt x="89816" y="47685"/>
                </a:lnTo>
                <a:lnTo>
                  <a:pt x="90091" y="48483"/>
                </a:lnTo>
                <a:lnTo>
                  <a:pt x="90311" y="49280"/>
                </a:lnTo>
                <a:lnTo>
                  <a:pt x="90476" y="50078"/>
                </a:lnTo>
                <a:lnTo>
                  <a:pt x="90613" y="50875"/>
                </a:lnTo>
                <a:lnTo>
                  <a:pt x="90696" y="51645"/>
                </a:lnTo>
                <a:lnTo>
                  <a:pt x="90723" y="52415"/>
                </a:lnTo>
                <a:lnTo>
                  <a:pt x="90696" y="53158"/>
                </a:lnTo>
                <a:lnTo>
                  <a:pt x="90641" y="53928"/>
                </a:lnTo>
                <a:lnTo>
                  <a:pt x="90558" y="54670"/>
                </a:lnTo>
                <a:lnTo>
                  <a:pt x="90393" y="55440"/>
                </a:lnTo>
                <a:lnTo>
                  <a:pt x="90228" y="56155"/>
                </a:lnTo>
                <a:lnTo>
                  <a:pt x="90008" y="56898"/>
                </a:lnTo>
                <a:lnTo>
                  <a:pt x="89761" y="57613"/>
                </a:lnTo>
                <a:lnTo>
                  <a:pt x="89458" y="58328"/>
                </a:lnTo>
                <a:lnTo>
                  <a:pt x="89128" y="59043"/>
                </a:lnTo>
                <a:lnTo>
                  <a:pt x="88798" y="59730"/>
                </a:lnTo>
                <a:lnTo>
                  <a:pt x="88413" y="60390"/>
                </a:lnTo>
                <a:lnTo>
                  <a:pt x="87973" y="61078"/>
                </a:lnTo>
                <a:lnTo>
                  <a:pt x="87533" y="61710"/>
                </a:lnTo>
                <a:lnTo>
                  <a:pt x="87066" y="62370"/>
                </a:lnTo>
                <a:lnTo>
                  <a:pt x="86571" y="62975"/>
                </a:lnTo>
                <a:lnTo>
                  <a:pt x="86048" y="63580"/>
                </a:lnTo>
                <a:lnTo>
                  <a:pt x="85498" y="64185"/>
                </a:lnTo>
                <a:lnTo>
                  <a:pt x="84948" y="64763"/>
                </a:lnTo>
                <a:lnTo>
                  <a:pt x="84343" y="65313"/>
                </a:lnTo>
                <a:lnTo>
                  <a:pt x="83738" y="65863"/>
                </a:lnTo>
                <a:lnTo>
                  <a:pt x="83133" y="66385"/>
                </a:lnTo>
                <a:lnTo>
                  <a:pt x="82473" y="66880"/>
                </a:lnTo>
                <a:lnTo>
                  <a:pt x="81841" y="67375"/>
                </a:lnTo>
                <a:lnTo>
                  <a:pt x="81153" y="67815"/>
                </a:lnTo>
                <a:lnTo>
                  <a:pt x="80493" y="68255"/>
                </a:lnTo>
                <a:lnTo>
                  <a:pt x="79806" y="68695"/>
                </a:lnTo>
                <a:lnTo>
                  <a:pt x="79091" y="69080"/>
                </a:lnTo>
                <a:lnTo>
                  <a:pt x="78403" y="69438"/>
                </a:lnTo>
                <a:lnTo>
                  <a:pt x="77688" y="69795"/>
                </a:lnTo>
                <a:lnTo>
                  <a:pt x="76973" y="70125"/>
                </a:lnTo>
                <a:lnTo>
                  <a:pt x="76231" y="70428"/>
                </a:lnTo>
                <a:lnTo>
                  <a:pt x="74773" y="71005"/>
                </a:lnTo>
                <a:lnTo>
                  <a:pt x="73288" y="71528"/>
                </a:lnTo>
                <a:lnTo>
                  <a:pt x="71803" y="71995"/>
                </a:lnTo>
                <a:lnTo>
                  <a:pt x="70291" y="72435"/>
                </a:lnTo>
                <a:lnTo>
                  <a:pt x="68751" y="72848"/>
                </a:lnTo>
                <a:lnTo>
                  <a:pt x="67238" y="73233"/>
                </a:lnTo>
                <a:lnTo>
                  <a:pt x="65698" y="73618"/>
                </a:lnTo>
                <a:lnTo>
                  <a:pt x="62591" y="74333"/>
                </a:lnTo>
                <a:lnTo>
                  <a:pt x="59511" y="75048"/>
                </a:lnTo>
                <a:lnTo>
                  <a:pt x="57998" y="75460"/>
                </a:lnTo>
                <a:lnTo>
                  <a:pt x="56458" y="75873"/>
                </a:lnTo>
                <a:lnTo>
                  <a:pt x="54946" y="76313"/>
                </a:lnTo>
                <a:lnTo>
                  <a:pt x="53461" y="76808"/>
                </a:lnTo>
                <a:lnTo>
                  <a:pt x="52691" y="77083"/>
                </a:lnTo>
                <a:lnTo>
                  <a:pt x="51948" y="77358"/>
                </a:lnTo>
                <a:lnTo>
                  <a:pt x="51206" y="77660"/>
                </a:lnTo>
                <a:lnTo>
                  <a:pt x="50491" y="77990"/>
                </a:lnTo>
                <a:lnTo>
                  <a:pt x="49748" y="78320"/>
                </a:lnTo>
                <a:lnTo>
                  <a:pt x="49006" y="78678"/>
                </a:lnTo>
                <a:lnTo>
                  <a:pt x="48291" y="79063"/>
                </a:lnTo>
                <a:lnTo>
                  <a:pt x="47603" y="79448"/>
                </a:lnTo>
                <a:lnTo>
                  <a:pt x="46888" y="79860"/>
                </a:lnTo>
                <a:lnTo>
                  <a:pt x="46201" y="80273"/>
                </a:lnTo>
                <a:lnTo>
                  <a:pt x="45541" y="80713"/>
                </a:lnTo>
                <a:lnTo>
                  <a:pt x="44853" y="81180"/>
                </a:lnTo>
                <a:lnTo>
                  <a:pt x="44221" y="81675"/>
                </a:lnTo>
                <a:lnTo>
                  <a:pt x="43588" y="82170"/>
                </a:lnTo>
                <a:lnTo>
                  <a:pt x="42983" y="82665"/>
                </a:lnTo>
                <a:lnTo>
                  <a:pt x="42378" y="83188"/>
                </a:lnTo>
                <a:lnTo>
                  <a:pt x="41828" y="83738"/>
                </a:lnTo>
                <a:lnTo>
                  <a:pt x="41251" y="84288"/>
                </a:lnTo>
                <a:lnTo>
                  <a:pt x="40728" y="84865"/>
                </a:lnTo>
                <a:lnTo>
                  <a:pt x="40233" y="85470"/>
                </a:lnTo>
                <a:lnTo>
                  <a:pt x="39766" y="86075"/>
                </a:lnTo>
                <a:lnTo>
                  <a:pt x="39298" y="86708"/>
                </a:lnTo>
                <a:lnTo>
                  <a:pt x="38886" y="87340"/>
                </a:lnTo>
                <a:lnTo>
                  <a:pt x="38473" y="88000"/>
                </a:lnTo>
                <a:lnTo>
                  <a:pt x="38116" y="88688"/>
                </a:lnTo>
                <a:lnTo>
                  <a:pt x="37786" y="89375"/>
                </a:lnTo>
                <a:lnTo>
                  <a:pt x="37483" y="90063"/>
                </a:lnTo>
                <a:lnTo>
                  <a:pt x="37208" y="90778"/>
                </a:lnTo>
                <a:lnTo>
                  <a:pt x="36988" y="91520"/>
                </a:lnTo>
                <a:lnTo>
                  <a:pt x="36796" y="92263"/>
                </a:lnTo>
                <a:lnTo>
                  <a:pt x="36631" y="93033"/>
                </a:lnTo>
                <a:lnTo>
                  <a:pt x="36521" y="93830"/>
                </a:lnTo>
                <a:lnTo>
                  <a:pt x="36466" y="94518"/>
                </a:lnTo>
                <a:lnTo>
                  <a:pt x="36411" y="95205"/>
                </a:lnTo>
                <a:lnTo>
                  <a:pt x="36411" y="95893"/>
                </a:lnTo>
                <a:lnTo>
                  <a:pt x="36411" y="96580"/>
                </a:lnTo>
                <a:lnTo>
                  <a:pt x="36466" y="97268"/>
                </a:lnTo>
                <a:lnTo>
                  <a:pt x="36521" y="97955"/>
                </a:lnTo>
                <a:lnTo>
                  <a:pt x="36603" y="98615"/>
                </a:lnTo>
                <a:lnTo>
                  <a:pt x="36713" y="99303"/>
                </a:lnTo>
                <a:lnTo>
                  <a:pt x="36961" y="100678"/>
                </a:lnTo>
                <a:lnTo>
                  <a:pt x="37263" y="102053"/>
                </a:lnTo>
                <a:lnTo>
                  <a:pt x="37621" y="103400"/>
                </a:lnTo>
                <a:lnTo>
                  <a:pt x="37951" y="104775"/>
                </a:lnTo>
                <a:lnTo>
                  <a:pt x="38308" y="106150"/>
                </a:lnTo>
                <a:lnTo>
                  <a:pt x="38638" y="107498"/>
                </a:lnTo>
                <a:lnTo>
                  <a:pt x="38968" y="108873"/>
                </a:lnTo>
                <a:lnTo>
                  <a:pt x="39216" y="110248"/>
                </a:lnTo>
                <a:lnTo>
                  <a:pt x="39326" y="110935"/>
                </a:lnTo>
                <a:lnTo>
                  <a:pt x="39408" y="111623"/>
                </a:lnTo>
                <a:lnTo>
                  <a:pt x="39491" y="112283"/>
                </a:lnTo>
                <a:lnTo>
                  <a:pt x="39518" y="112970"/>
                </a:lnTo>
                <a:lnTo>
                  <a:pt x="39546" y="113658"/>
                </a:lnTo>
                <a:lnTo>
                  <a:pt x="39546" y="114345"/>
                </a:lnTo>
                <a:lnTo>
                  <a:pt x="39518" y="115060"/>
                </a:lnTo>
                <a:lnTo>
                  <a:pt x="39463" y="115748"/>
                </a:lnTo>
                <a:lnTo>
                  <a:pt x="39326" y="116545"/>
                </a:lnTo>
                <a:lnTo>
                  <a:pt x="39188" y="117370"/>
                </a:lnTo>
                <a:lnTo>
                  <a:pt x="38996" y="118140"/>
                </a:lnTo>
                <a:lnTo>
                  <a:pt x="38748" y="118910"/>
                </a:lnTo>
                <a:lnTo>
                  <a:pt x="38473" y="119653"/>
                </a:lnTo>
                <a:lnTo>
                  <a:pt x="38171" y="120395"/>
                </a:lnTo>
                <a:lnTo>
                  <a:pt x="37841" y="121138"/>
                </a:lnTo>
                <a:lnTo>
                  <a:pt x="37456" y="121825"/>
                </a:lnTo>
                <a:lnTo>
                  <a:pt x="37043" y="122513"/>
                </a:lnTo>
                <a:lnTo>
                  <a:pt x="36631" y="123200"/>
                </a:lnTo>
                <a:lnTo>
                  <a:pt x="36163" y="123860"/>
                </a:lnTo>
                <a:lnTo>
                  <a:pt x="35668" y="124493"/>
                </a:lnTo>
                <a:lnTo>
                  <a:pt x="35146" y="125125"/>
                </a:lnTo>
                <a:lnTo>
                  <a:pt x="34623" y="125758"/>
                </a:lnTo>
                <a:lnTo>
                  <a:pt x="34046" y="126363"/>
                </a:lnTo>
                <a:lnTo>
                  <a:pt x="33468" y="126940"/>
                </a:lnTo>
                <a:lnTo>
                  <a:pt x="32863" y="127518"/>
                </a:lnTo>
                <a:lnTo>
                  <a:pt x="32231" y="128068"/>
                </a:lnTo>
                <a:lnTo>
                  <a:pt x="31598" y="128618"/>
                </a:lnTo>
                <a:lnTo>
                  <a:pt x="30938" y="129168"/>
                </a:lnTo>
                <a:lnTo>
                  <a:pt x="30278" y="129690"/>
                </a:lnTo>
                <a:lnTo>
                  <a:pt x="29591" y="130185"/>
                </a:lnTo>
                <a:lnTo>
                  <a:pt x="28188" y="131175"/>
                </a:lnTo>
                <a:lnTo>
                  <a:pt x="26758" y="132110"/>
                </a:lnTo>
                <a:lnTo>
                  <a:pt x="25301" y="132990"/>
                </a:lnTo>
                <a:lnTo>
                  <a:pt x="23843" y="133843"/>
                </a:lnTo>
                <a:lnTo>
                  <a:pt x="22358" y="134640"/>
                </a:lnTo>
                <a:lnTo>
                  <a:pt x="19388" y="136180"/>
                </a:lnTo>
                <a:lnTo>
                  <a:pt x="17903" y="136978"/>
                </a:lnTo>
                <a:lnTo>
                  <a:pt x="16418" y="137803"/>
                </a:lnTo>
                <a:lnTo>
                  <a:pt x="14933" y="138628"/>
                </a:lnTo>
                <a:lnTo>
                  <a:pt x="13476" y="139480"/>
                </a:lnTo>
                <a:lnTo>
                  <a:pt x="12073" y="140388"/>
                </a:lnTo>
                <a:lnTo>
                  <a:pt x="10671" y="141323"/>
                </a:lnTo>
                <a:lnTo>
                  <a:pt x="10011" y="141790"/>
                </a:lnTo>
                <a:lnTo>
                  <a:pt x="9351" y="142285"/>
                </a:lnTo>
                <a:lnTo>
                  <a:pt x="8691" y="142808"/>
                </a:lnTo>
                <a:lnTo>
                  <a:pt x="8058" y="143330"/>
                </a:lnTo>
                <a:lnTo>
                  <a:pt x="7453" y="143880"/>
                </a:lnTo>
                <a:lnTo>
                  <a:pt x="6848" y="144430"/>
                </a:lnTo>
                <a:lnTo>
                  <a:pt x="6271" y="144980"/>
                </a:lnTo>
                <a:lnTo>
                  <a:pt x="5721" y="145585"/>
                </a:lnTo>
                <a:lnTo>
                  <a:pt x="5171" y="146190"/>
                </a:lnTo>
                <a:lnTo>
                  <a:pt x="4676" y="146795"/>
                </a:lnTo>
                <a:lnTo>
                  <a:pt x="4181" y="147455"/>
                </a:lnTo>
                <a:lnTo>
                  <a:pt x="3713" y="148088"/>
                </a:lnTo>
                <a:lnTo>
                  <a:pt x="3273" y="148775"/>
                </a:lnTo>
                <a:lnTo>
                  <a:pt x="2833" y="149490"/>
                </a:lnTo>
                <a:lnTo>
                  <a:pt x="2448" y="150205"/>
                </a:lnTo>
                <a:lnTo>
                  <a:pt x="2091" y="150948"/>
                </a:lnTo>
                <a:lnTo>
                  <a:pt x="1816" y="151580"/>
                </a:lnTo>
                <a:lnTo>
                  <a:pt x="1568" y="152240"/>
                </a:lnTo>
                <a:lnTo>
                  <a:pt x="1348" y="152873"/>
                </a:lnTo>
                <a:lnTo>
                  <a:pt x="1128" y="153533"/>
                </a:lnTo>
                <a:lnTo>
                  <a:pt x="936" y="154193"/>
                </a:lnTo>
                <a:lnTo>
                  <a:pt x="771" y="154880"/>
                </a:lnTo>
                <a:lnTo>
                  <a:pt x="633" y="155540"/>
                </a:lnTo>
                <a:lnTo>
                  <a:pt x="496" y="156228"/>
                </a:lnTo>
                <a:lnTo>
                  <a:pt x="386" y="156915"/>
                </a:lnTo>
                <a:lnTo>
                  <a:pt x="303" y="157603"/>
                </a:lnTo>
                <a:lnTo>
                  <a:pt x="138" y="159005"/>
                </a:lnTo>
                <a:lnTo>
                  <a:pt x="56" y="160380"/>
                </a:lnTo>
                <a:lnTo>
                  <a:pt x="28" y="161783"/>
                </a:lnTo>
                <a:lnTo>
                  <a:pt x="1" y="162608"/>
                </a:lnTo>
                <a:lnTo>
                  <a:pt x="28" y="163433"/>
                </a:lnTo>
                <a:lnTo>
                  <a:pt x="83" y="164285"/>
                </a:lnTo>
                <a:lnTo>
                  <a:pt x="138" y="165110"/>
                </a:lnTo>
                <a:lnTo>
                  <a:pt x="221" y="165963"/>
                </a:lnTo>
                <a:lnTo>
                  <a:pt x="331" y="166815"/>
                </a:lnTo>
                <a:lnTo>
                  <a:pt x="468" y="167668"/>
                </a:lnTo>
                <a:lnTo>
                  <a:pt x="633" y="168493"/>
                </a:lnTo>
                <a:lnTo>
                  <a:pt x="798" y="169345"/>
                </a:lnTo>
                <a:lnTo>
                  <a:pt x="1018" y="170170"/>
                </a:lnTo>
                <a:lnTo>
                  <a:pt x="1238" y="171023"/>
                </a:lnTo>
                <a:lnTo>
                  <a:pt x="1486" y="171848"/>
                </a:lnTo>
                <a:lnTo>
                  <a:pt x="1761" y="172645"/>
                </a:lnTo>
                <a:lnTo>
                  <a:pt x="2036" y="173470"/>
                </a:lnTo>
                <a:lnTo>
                  <a:pt x="2338" y="174268"/>
                </a:lnTo>
                <a:lnTo>
                  <a:pt x="2696" y="175038"/>
                </a:lnTo>
                <a:lnTo>
                  <a:pt x="3053" y="175808"/>
                </a:lnTo>
                <a:lnTo>
                  <a:pt x="3411" y="176578"/>
                </a:lnTo>
                <a:lnTo>
                  <a:pt x="3823" y="177320"/>
                </a:lnTo>
                <a:lnTo>
                  <a:pt x="4236" y="178063"/>
                </a:lnTo>
                <a:lnTo>
                  <a:pt x="4676" y="178778"/>
                </a:lnTo>
                <a:lnTo>
                  <a:pt x="5143" y="179465"/>
                </a:lnTo>
                <a:lnTo>
                  <a:pt x="5638" y="180125"/>
                </a:lnTo>
                <a:lnTo>
                  <a:pt x="6133" y="180785"/>
                </a:lnTo>
                <a:lnTo>
                  <a:pt x="6656" y="181418"/>
                </a:lnTo>
                <a:lnTo>
                  <a:pt x="7206" y="182023"/>
                </a:lnTo>
                <a:lnTo>
                  <a:pt x="7783" y="182600"/>
                </a:lnTo>
                <a:lnTo>
                  <a:pt x="8361" y="183178"/>
                </a:lnTo>
                <a:lnTo>
                  <a:pt x="8966" y="183700"/>
                </a:lnTo>
                <a:lnTo>
                  <a:pt x="9598" y="184195"/>
                </a:lnTo>
                <a:lnTo>
                  <a:pt x="10258" y="184663"/>
                </a:lnTo>
                <a:lnTo>
                  <a:pt x="10918" y="185103"/>
                </a:lnTo>
                <a:lnTo>
                  <a:pt x="178641" y="185103"/>
                </a:lnTo>
                <a:lnTo>
                  <a:pt x="178641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84A616-0F48-B648-AD01-999D2CAC0ED0}"/>
              </a:ext>
            </a:extLst>
          </p:cNvPr>
          <p:cNvSpPr txBox="1"/>
          <p:nvPr/>
        </p:nvSpPr>
        <p:spPr>
          <a:xfrm>
            <a:off x="0" y="4438646"/>
            <a:ext cx="9203473" cy="704853"/>
          </a:xfrm>
          <a:prstGeom prst="rect">
            <a:avLst/>
          </a:prstGeo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spPr>
        <p:txBody>
          <a:bodyPr wrap="square" rtlCol="0">
            <a:spAutoFit/>
          </a:bodyPr>
          <a:lstStyle/>
          <a:p>
            <a:endParaRPr lang="en-BH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FF32BDDD-CBE5-9447-B2F4-03FCB1FC274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593797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CEA2D7D9-4BA6-B771-D57B-9C60145D7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DBD532B-E939-9C41-954C-2BBD26B903F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94804" y="0"/>
            <a:ext cx="1277196" cy="5929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895388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CD123694-2DF8-57C1-C0A2-442E31801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BBCA07-ECB8-3740-ADB4-38A99416505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666812" y="0"/>
            <a:ext cx="1419766" cy="6591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98559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united states with different colors&#10;&#10;Description automatically generated">
            <a:extLst>
              <a:ext uri="{FF2B5EF4-FFF2-40B4-BE49-F238E27FC236}">
                <a16:creationId xmlns:a16="http://schemas.microsoft.com/office/drawing/2014/main" id="{DB3EF5A5-E4AC-89B6-960A-3FE08A251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085"/>
            <a:ext cx="9143999" cy="515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5149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united states with blue dots&#10;&#10;Description automatically generated">
            <a:extLst>
              <a:ext uri="{FF2B5EF4-FFF2-40B4-BE49-F238E27FC236}">
                <a16:creationId xmlns:a16="http://schemas.microsoft.com/office/drawing/2014/main" id="{03959478-09BA-C137-6CAF-FF64532A1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62434" cy="5143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297B6A-E27B-1A49-BB8C-45A03344A79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95257" y="3787106"/>
            <a:ext cx="1520339" cy="7058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557919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56"/>
          <p:cNvSpPr txBox="1">
            <a:spLocks noGrp="1"/>
          </p:cNvSpPr>
          <p:nvPr>
            <p:ph type="title"/>
          </p:nvPr>
        </p:nvSpPr>
        <p:spPr>
          <a:xfrm>
            <a:off x="2821918" y="1209600"/>
            <a:ext cx="5930195" cy="1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Recommendations 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1" name="Google Shape;681;p56"/>
          <p:cNvSpPr txBox="1">
            <a:spLocks noGrp="1"/>
          </p:cNvSpPr>
          <p:nvPr>
            <p:ph type="title" idx="2"/>
          </p:nvPr>
        </p:nvSpPr>
        <p:spPr>
          <a:xfrm>
            <a:off x="1039055" y="1469763"/>
            <a:ext cx="1626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07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2" name="Google Shape;682;p56"/>
          <p:cNvSpPr/>
          <p:nvPr/>
        </p:nvSpPr>
        <p:spPr>
          <a:xfrm flipH="1">
            <a:off x="5564864" y="2719330"/>
            <a:ext cx="1335211" cy="375538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" name="Google Shape;683;p56"/>
          <p:cNvGrpSpPr/>
          <p:nvPr/>
        </p:nvGrpSpPr>
        <p:grpSpPr>
          <a:xfrm>
            <a:off x="838491" y="2566959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4" name="Google Shape;684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56"/>
          <p:cNvGrpSpPr/>
          <p:nvPr/>
        </p:nvGrpSpPr>
        <p:grpSpPr>
          <a:xfrm>
            <a:off x="7156216" y="2566959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9" name="Google Shape;689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83E7EE68-F62D-6845-AC87-A83A8C54917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481845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54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Our Recommendations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38" name="Google Shape;638;p54"/>
          <p:cNvSpPr txBox="1">
            <a:spLocks noGrp="1"/>
          </p:cNvSpPr>
          <p:nvPr>
            <p:ph type="subTitle" idx="1"/>
          </p:nvPr>
        </p:nvSpPr>
        <p:spPr>
          <a:xfrm>
            <a:off x="721504" y="2724250"/>
            <a:ext cx="24069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Onshore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39" name="Google Shape;639;p54"/>
          <p:cNvSpPr txBox="1">
            <a:spLocks noGrp="1"/>
          </p:cNvSpPr>
          <p:nvPr>
            <p:ph type="subTitle" idx="2"/>
          </p:nvPr>
        </p:nvSpPr>
        <p:spPr>
          <a:xfrm>
            <a:off x="720100" y="3093609"/>
            <a:ext cx="2409900" cy="8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Onshore wind turbine is the future, it is aligned with the predictions and is cost effective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40" name="Google Shape;640;p54"/>
          <p:cNvSpPr txBox="1">
            <a:spLocks noGrp="1"/>
          </p:cNvSpPr>
          <p:nvPr>
            <p:ph type="subTitle" idx="3"/>
          </p:nvPr>
        </p:nvSpPr>
        <p:spPr>
          <a:xfrm>
            <a:off x="3370036" y="3093609"/>
            <a:ext cx="2406900" cy="8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Large land, large opportunities. Texas and other midwest states are recommended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41" name="Google Shape;641;p54"/>
          <p:cNvSpPr txBox="1">
            <a:spLocks noGrp="1"/>
          </p:cNvSpPr>
          <p:nvPr>
            <p:ph type="subTitle" idx="4"/>
          </p:nvPr>
        </p:nvSpPr>
        <p:spPr>
          <a:xfrm>
            <a:off x="6016972" y="3093609"/>
            <a:ext cx="2406900" cy="8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Going for the GE Wind’s 2018 module is the way to go. It is worth its cost and is in high demand recently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42" name="Google Shape;642;p54"/>
          <p:cNvSpPr txBox="1">
            <a:spLocks noGrp="1"/>
          </p:cNvSpPr>
          <p:nvPr>
            <p:ph type="subTitle" idx="5"/>
          </p:nvPr>
        </p:nvSpPr>
        <p:spPr>
          <a:xfrm>
            <a:off x="3370042" y="2724250"/>
            <a:ext cx="24069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Texas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43" name="Google Shape;643;p54"/>
          <p:cNvSpPr txBox="1">
            <a:spLocks noGrp="1"/>
          </p:cNvSpPr>
          <p:nvPr>
            <p:ph type="subTitle" idx="6"/>
          </p:nvPr>
        </p:nvSpPr>
        <p:spPr>
          <a:xfrm>
            <a:off x="6016977" y="2724250"/>
            <a:ext cx="24069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GE2.5-127</a:t>
            </a:r>
            <a:endParaRPr dirty="0">
              <a:solidFill>
                <a:srgbClr val="819FD6"/>
              </a:solidFill>
            </a:endParaRPr>
          </a:p>
        </p:txBody>
      </p:sp>
      <p:grpSp>
        <p:nvGrpSpPr>
          <p:cNvPr id="15" name="Google Shape;7902;p96">
            <a:extLst>
              <a:ext uri="{FF2B5EF4-FFF2-40B4-BE49-F238E27FC236}">
                <a16:creationId xmlns:a16="http://schemas.microsoft.com/office/drawing/2014/main" id="{595CEDB4-9527-77B6-B2C9-96214725F538}"/>
              </a:ext>
            </a:extLst>
          </p:cNvPr>
          <p:cNvGrpSpPr/>
          <p:nvPr/>
        </p:nvGrpSpPr>
        <p:grpSpPr>
          <a:xfrm>
            <a:off x="1590321" y="1899385"/>
            <a:ext cx="669266" cy="683193"/>
            <a:chOff x="-21322300" y="4077125"/>
            <a:chExt cx="307200" cy="285925"/>
          </a:xfrm>
        </p:grpSpPr>
        <p:sp>
          <p:nvSpPr>
            <p:cNvPr id="16" name="Google Shape;7903;p96">
              <a:extLst>
                <a:ext uri="{FF2B5EF4-FFF2-40B4-BE49-F238E27FC236}">
                  <a16:creationId xmlns:a16="http://schemas.microsoft.com/office/drawing/2014/main" id="{E909ED1A-5682-F6A4-CBA3-72791C3B76CE}"/>
                </a:ext>
              </a:extLst>
            </p:cNvPr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904;p96">
              <a:extLst>
                <a:ext uri="{FF2B5EF4-FFF2-40B4-BE49-F238E27FC236}">
                  <a16:creationId xmlns:a16="http://schemas.microsoft.com/office/drawing/2014/main" id="{3D47DA6E-FF0F-3E72-65D7-192143DA3339}"/>
                </a:ext>
              </a:extLst>
            </p:cNvPr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905;p96">
              <a:extLst>
                <a:ext uri="{FF2B5EF4-FFF2-40B4-BE49-F238E27FC236}">
                  <a16:creationId xmlns:a16="http://schemas.microsoft.com/office/drawing/2014/main" id="{328E97C6-D2DB-81EB-43DE-2FB663182655}"/>
                </a:ext>
              </a:extLst>
            </p:cNvPr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906;p96">
              <a:extLst>
                <a:ext uri="{FF2B5EF4-FFF2-40B4-BE49-F238E27FC236}">
                  <a16:creationId xmlns:a16="http://schemas.microsoft.com/office/drawing/2014/main" id="{F9AAE0C7-9023-494A-58F4-A150FA5EF884}"/>
                </a:ext>
              </a:extLst>
            </p:cNvPr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07;p96">
              <a:extLst>
                <a:ext uri="{FF2B5EF4-FFF2-40B4-BE49-F238E27FC236}">
                  <a16:creationId xmlns:a16="http://schemas.microsoft.com/office/drawing/2014/main" id="{BF0D17AA-123A-2A76-E463-F25EE2BF8473}"/>
                </a:ext>
              </a:extLst>
            </p:cNvPr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908;p96">
              <a:extLst>
                <a:ext uri="{FF2B5EF4-FFF2-40B4-BE49-F238E27FC236}">
                  <a16:creationId xmlns:a16="http://schemas.microsoft.com/office/drawing/2014/main" id="{48332469-E52E-9B55-B81F-A6EA836FE517}"/>
                </a:ext>
              </a:extLst>
            </p:cNvPr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909;p96">
              <a:extLst>
                <a:ext uri="{FF2B5EF4-FFF2-40B4-BE49-F238E27FC236}">
                  <a16:creationId xmlns:a16="http://schemas.microsoft.com/office/drawing/2014/main" id="{B7716B4B-5C8C-2CBE-F45F-D31EC6A9862C}"/>
                </a:ext>
              </a:extLst>
            </p:cNvPr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910;p96">
              <a:extLst>
                <a:ext uri="{FF2B5EF4-FFF2-40B4-BE49-F238E27FC236}">
                  <a16:creationId xmlns:a16="http://schemas.microsoft.com/office/drawing/2014/main" id="{1EA1440E-2E86-9244-ED0E-759328C8A3FC}"/>
                </a:ext>
              </a:extLst>
            </p:cNvPr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911;p96">
              <a:extLst>
                <a:ext uri="{FF2B5EF4-FFF2-40B4-BE49-F238E27FC236}">
                  <a16:creationId xmlns:a16="http://schemas.microsoft.com/office/drawing/2014/main" id="{A528B536-3273-A89C-623F-F8A4D6AD1991}"/>
                </a:ext>
              </a:extLst>
            </p:cNvPr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912;p96">
              <a:extLst>
                <a:ext uri="{FF2B5EF4-FFF2-40B4-BE49-F238E27FC236}">
                  <a16:creationId xmlns:a16="http://schemas.microsoft.com/office/drawing/2014/main" id="{16147D31-0F32-CA65-D822-E94B1B24553E}"/>
                </a:ext>
              </a:extLst>
            </p:cNvPr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913;p96">
              <a:extLst>
                <a:ext uri="{FF2B5EF4-FFF2-40B4-BE49-F238E27FC236}">
                  <a16:creationId xmlns:a16="http://schemas.microsoft.com/office/drawing/2014/main" id="{DBEABECC-0F89-EFAD-ECC7-93DDA844804F}"/>
                </a:ext>
              </a:extLst>
            </p:cNvPr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914;p96">
              <a:extLst>
                <a:ext uri="{FF2B5EF4-FFF2-40B4-BE49-F238E27FC236}">
                  <a16:creationId xmlns:a16="http://schemas.microsoft.com/office/drawing/2014/main" id="{1842E213-08F7-2DC4-7B27-765EA1C24F7E}"/>
                </a:ext>
              </a:extLst>
            </p:cNvPr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731;p86">
            <a:extLst>
              <a:ext uri="{FF2B5EF4-FFF2-40B4-BE49-F238E27FC236}">
                <a16:creationId xmlns:a16="http://schemas.microsoft.com/office/drawing/2014/main" id="{91D6F36A-9B85-CCC9-B593-34EBAE6C0FB6}"/>
              </a:ext>
            </a:extLst>
          </p:cNvPr>
          <p:cNvGrpSpPr/>
          <p:nvPr/>
        </p:nvGrpSpPr>
        <p:grpSpPr>
          <a:xfrm>
            <a:off x="4283849" y="1984060"/>
            <a:ext cx="576302" cy="511871"/>
            <a:chOff x="6644304" y="3073628"/>
            <a:chExt cx="576302" cy="511871"/>
          </a:xfrm>
        </p:grpSpPr>
        <p:sp>
          <p:nvSpPr>
            <p:cNvPr id="40" name="Google Shape;3732;p86">
              <a:extLst>
                <a:ext uri="{FF2B5EF4-FFF2-40B4-BE49-F238E27FC236}">
                  <a16:creationId xmlns:a16="http://schemas.microsoft.com/office/drawing/2014/main" id="{DE57F4F0-68F3-228E-3AB4-8C2B67D21A3C}"/>
                </a:ext>
              </a:extLst>
            </p:cNvPr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" name="Google Shape;3733;p86">
              <a:extLst>
                <a:ext uri="{FF2B5EF4-FFF2-40B4-BE49-F238E27FC236}">
                  <a16:creationId xmlns:a16="http://schemas.microsoft.com/office/drawing/2014/main" id="{C107E18B-6E19-D760-5B4C-C30CDD5D7A78}"/>
                </a:ext>
              </a:extLst>
            </p:cNvPr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45" name="Google Shape;3734;p86">
                <a:extLst>
                  <a:ext uri="{FF2B5EF4-FFF2-40B4-BE49-F238E27FC236}">
                    <a16:creationId xmlns:a16="http://schemas.microsoft.com/office/drawing/2014/main" id="{079A000F-E6BE-3D58-5E37-803A206992FB}"/>
                  </a:ext>
                </a:extLst>
              </p:cNvPr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3735;p86">
                <a:extLst>
                  <a:ext uri="{FF2B5EF4-FFF2-40B4-BE49-F238E27FC236}">
                    <a16:creationId xmlns:a16="http://schemas.microsoft.com/office/drawing/2014/main" id="{6BF9F2A6-BB5C-8FCB-52B5-1258AAAD3B17}"/>
                  </a:ext>
                </a:extLst>
              </p:cNvPr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3736;p86">
                <a:extLst>
                  <a:ext uri="{FF2B5EF4-FFF2-40B4-BE49-F238E27FC236}">
                    <a16:creationId xmlns:a16="http://schemas.microsoft.com/office/drawing/2014/main" id="{9A0A8200-76C8-E7DC-5AC8-F77ED4AD9BDD}"/>
                  </a:ext>
                </a:extLst>
              </p:cNvPr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3737;p86">
                <a:extLst>
                  <a:ext uri="{FF2B5EF4-FFF2-40B4-BE49-F238E27FC236}">
                    <a16:creationId xmlns:a16="http://schemas.microsoft.com/office/drawing/2014/main" id="{2EC0A7BD-09B0-5086-87D8-D5D71AA17E19}"/>
                  </a:ext>
                </a:extLst>
              </p:cNvPr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3738;p86">
                <a:extLst>
                  <a:ext uri="{FF2B5EF4-FFF2-40B4-BE49-F238E27FC236}">
                    <a16:creationId xmlns:a16="http://schemas.microsoft.com/office/drawing/2014/main" id="{0F4C0C05-C81A-AD51-E2EF-96D355D463B8}"/>
                  </a:ext>
                </a:extLst>
              </p:cNvPr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" name="Google Shape;3739;p86">
              <a:extLst>
                <a:ext uri="{FF2B5EF4-FFF2-40B4-BE49-F238E27FC236}">
                  <a16:creationId xmlns:a16="http://schemas.microsoft.com/office/drawing/2014/main" id="{37883574-C014-1578-155E-1941A5F3DB95}"/>
                </a:ext>
              </a:extLst>
            </p:cNvPr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740;p86">
              <a:extLst>
                <a:ext uri="{FF2B5EF4-FFF2-40B4-BE49-F238E27FC236}">
                  <a16:creationId xmlns:a16="http://schemas.microsoft.com/office/drawing/2014/main" id="{97E9D4F3-EAC2-7F09-0A76-D5E1EDFDCD2C}"/>
                </a:ext>
              </a:extLst>
            </p:cNvPr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741;p86">
              <a:extLst>
                <a:ext uri="{FF2B5EF4-FFF2-40B4-BE49-F238E27FC236}">
                  <a16:creationId xmlns:a16="http://schemas.microsoft.com/office/drawing/2014/main" id="{B0A6F882-0186-0D52-3791-62F1E235A9D1}"/>
                </a:ext>
              </a:extLst>
            </p:cNvPr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850;p92">
            <a:extLst>
              <a:ext uri="{FF2B5EF4-FFF2-40B4-BE49-F238E27FC236}">
                <a16:creationId xmlns:a16="http://schemas.microsoft.com/office/drawing/2014/main" id="{BEDA4AA9-3119-9370-BD00-792B16379FFF}"/>
              </a:ext>
            </a:extLst>
          </p:cNvPr>
          <p:cNvGrpSpPr/>
          <p:nvPr/>
        </p:nvGrpSpPr>
        <p:grpSpPr>
          <a:xfrm>
            <a:off x="6905628" y="1986054"/>
            <a:ext cx="629588" cy="597948"/>
            <a:chOff x="-40748275" y="3238700"/>
            <a:chExt cx="322600" cy="316950"/>
          </a:xfrm>
        </p:grpSpPr>
        <p:sp>
          <p:nvSpPr>
            <p:cNvPr id="58" name="Google Shape;5851;p92">
              <a:extLst>
                <a:ext uri="{FF2B5EF4-FFF2-40B4-BE49-F238E27FC236}">
                  <a16:creationId xmlns:a16="http://schemas.microsoft.com/office/drawing/2014/main" id="{FF736A29-1AA8-E206-B6E7-10B5A8EB8EAC}"/>
                </a:ext>
              </a:extLst>
            </p:cNvPr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852;p92">
              <a:extLst>
                <a:ext uri="{FF2B5EF4-FFF2-40B4-BE49-F238E27FC236}">
                  <a16:creationId xmlns:a16="http://schemas.microsoft.com/office/drawing/2014/main" id="{586B1AF4-5F74-5D37-4B8B-0AD2E2CB1718}"/>
                </a:ext>
              </a:extLst>
            </p:cNvPr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853;p92">
              <a:extLst>
                <a:ext uri="{FF2B5EF4-FFF2-40B4-BE49-F238E27FC236}">
                  <a16:creationId xmlns:a16="http://schemas.microsoft.com/office/drawing/2014/main" id="{9A7F42B8-EDC3-4103-8F00-CE87672A5B7C}"/>
                </a:ext>
              </a:extLst>
            </p:cNvPr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854;p92">
              <a:extLst>
                <a:ext uri="{FF2B5EF4-FFF2-40B4-BE49-F238E27FC236}">
                  <a16:creationId xmlns:a16="http://schemas.microsoft.com/office/drawing/2014/main" id="{2E09B7A2-6658-3EBA-813F-7575CDA16171}"/>
                </a:ext>
              </a:extLst>
            </p:cNvPr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855;p92">
              <a:extLst>
                <a:ext uri="{FF2B5EF4-FFF2-40B4-BE49-F238E27FC236}">
                  <a16:creationId xmlns:a16="http://schemas.microsoft.com/office/drawing/2014/main" id="{F4EAB092-7719-A920-057D-86B3BCD0E7F5}"/>
                </a:ext>
              </a:extLst>
            </p:cNvPr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856;p92">
              <a:extLst>
                <a:ext uri="{FF2B5EF4-FFF2-40B4-BE49-F238E27FC236}">
                  <a16:creationId xmlns:a16="http://schemas.microsoft.com/office/drawing/2014/main" id="{2D1607C6-4A44-6665-144B-E434BAEE05C7}"/>
                </a:ext>
              </a:extLst>
            </p:cNvPr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6CEB712B-5A9E-AA4C-BB83-5E1D26CC190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623240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5"/>
          <p:cNvSpPr txBox="1">
            <a:spLocks noGrp="1"/>
          </p:cNvSpPr>
          <p:nvPr>
            <p:ph type="title" idx="4"/>
          </p:nvPr>
        </p:nvSpPr>
        <p:spPr>
          <a:xfrm>
            <a:off x="2016900" y="3238745"/>
            <a:ext cx="51102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bg1"/>
                </a:solidFill>
              </a:rPr>
              <a:t>Total = $3.3 M </a:t>
            </a:r>
            <a:endParaRPr sz="4000" dirty="0">
              <a:solidFill>
                <a:schemeClr val="bg1"/>
              </a:solidFill>
            </a:endParaRPr>
          </a:p>
        </p:txBody>
      </p:sp>
      <p:sp>
        <p:nvSpPr>
          <p:cNvPr id="946" name="Google Shape;946;p65"/>
          <p:cNvSpPr txBox="1">
            <a:spLocks noGrp="1"/>
          </p:cNvSpPr>
          <p:nvPr>
            <p:ph type="title"/>
          </p:nvPr>
        </p:nvSpPr>
        <p:spPr>
          <a:xfrm>
            <a:off x="1271239" y="631250"/>
            <a:ext cx="6675863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$1.3 M x 2.5 = $3.25 M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47" name="Google Shape;947;p65"/>
          <p:cNvSpPr txBox="1">
            <a:spLocks noGrp="1"/>
          </p:cNvSpPr>
          <p:nvPr>
            <p:ph type="subTitle" idx="1"/>
          </p:nvPr>
        </p:nvSpPr>
        <p:spPr>
          <a:xfrm>
            <a:off x="2016900" y="1459552"/>
            <a:ext cx="5110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bg1"/>
                </a:solidFill>
              </a:rPr>
              <a:t>Per Wind Turbine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948" name="Google Shape;948;p65"/>
          <p:cNvSpPr txBox="1">
            <a:spLocks noGrp="1"/>
          </p:cNvSpPr>
          <p:nvPr>
            <p:ph type="title" idx="2"/>
          </p:nvPr>
        </p:nvSpPr>
        <p:spPr>
          <a:xfrm>
            <a:off x="2016900" y="1934991"/>
            <a:ext cx="51102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+$45 K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49" name="Google Shape;949;p65"/>
          <p:cNvSpPr txBox="1">
            <a:spLocks noGrp="1"/>
          </p:cNvSpPr>
          <p:nvPr>
            <p:ph type="subTitle" idx="3"/>
          </p:nvPr>
        </p:nvSpPr>
        <p:spPr>
          <a:xfrm>
            <a:off x="2016900" y="2763300"/>
            <a:ext cx="51102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bg1"/>
                </a:solidFill>
              </a:rPr>
              <a:t>For maintenance and installation</a:t>
            </a:r>
            <a:endParaRPr sz="2000" dirty="0">
              <a:solidFill>
                <a:schemeClr val="bg1"/>
              </a:solidFill>
            </a:endParaRPr>
          </a:p>
        </p:txBody>
      </p:sp>
      <p:grpSp>
        <p:nvGrpSpPr>
          <p:cNvPr id="951" name="Google Shape;951;p65"/>
          <p:cNvGrpSpPr/>
          <p:nvPr/>
        </p:nvGrpSpPr>
        <p:grpSpPr>
          <a:xfrm>
            <a:off x="6690479" y="1934972"/>
            <a:ext cx="2626341" cy="3208530"/>
            <a:chOff x="6919079" y="1934972"/>
            <a:chExt cx="2626341" cy="320853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grpSp>
          <p:nvGrpSpPr>
            <p:cNvPr id="952" name="Google Shape;952;p65"/>
            <p:cNvGrpSpPr/>
            <p:nvPr/>
          </p:nvGrpSpPr>
          <p:grpSpPr>
            <a:xfrm>
              <a:off x="6919079" y="2863181"/>
              <a:ext cx="1335166" cy="2280322"/>
              <a:chOff x="5149513" y="-1958575"/>
              <a:chExt cx="1335300" cy="2280550"/>
            </a:xfrm>
            <a:grpFill/>
          </p:grpSpPr>
          <p:sp>
            <p:nvSpPr>
              <p:cNvPr id="953" name="Google Shape;953;p65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65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65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65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" name="Google Shape;957;p65"/>
            <p:cNvGrpSpPr/>
            <p:nvPr/>
          </p:nvGrpSpPr>
          <p:grpSpPr>
            <a:xfrm>
              <a:off x="7666786" y="1934972"/>
              <a:ext cx="1878634" cy="3208506"/>
              <a:chOff x="5149513" y="-1958575"/>
              <a:chExt cx="1335300" cy="2280550"/>
            </a:xfrm>
            <a:grpFill/>
          </p:grpSpPr>
          <p:sp>
            <p:nvSpPr>
              <p:cNvPr id="958" name="Google Shape;958;p65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65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65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65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2" name="Google Shape;962;p65"/>
          <p:cNvSpPr/>
          <p:nvPr/>
        </p:nvSpPr>
        <p:spPr>
          <a:xfrm>
            <a:off x="225225" y="2059141"/>
            <a:ext cx="2501022" cy="703526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65"/>
          <p:cNvSpPr/>
          <p:nvPr/>
        </p:nvSpPr>
        <p:spPr>
          <a:xfrm>
            <a:off x="6283125" y="1399564"/>
            <a:ext cx="2009253" cy="565165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65881291-7481-584B-9A96-508D57F6BCF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91532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6FFE1-941E-614B-9784-6E9028B88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H" dirty="0">
                <a:solidFill>
                  <a:srgbClr val="819FD6"/>
                </a:solidFill>
              </a:rPr>
              <a:t>AGENDA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CE7C10-5FA9-6040-AD73-CBE181CEEEE6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" dirty="0">
                <a:solidFill>
                  <a:srgbClr val="819FD6"/>
                </a:solidFill>
              </a:rPr>
              <a:t>01</a:t>
            </a:r>
            <a:endParaRPr lang="en-BH" dirty="0">
              <a:solidFill>
                <a:srgbClr val="819FD6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C39B13-B327-5F47-8915-364F577BB132}"/>
              </a:ext>
            </a:extLst>
          </p:cNvPr>
          <p:cNvSpPr>
            <a:spLocks noGrp="1"/>
          </p:cNvSpPr>
          <p:nvPr>
            <p:ph type="title" idx="3"/>
          </p:nvPr>
        </p:nvSpPr>
        <p:spPr/>
        <p:txBody>
          <a:bodyPr/>
          <a:lstStyle/>
          <a:p>
            <a:r>
              <a:rPr lang="en" dirty="0">
                <a:solidFill>
                  <a:srgbClr val="819FD6"/>
                </a:solidFill>
              </a:rPr>
              <a:t>02</a:t>
            </a:r>
            <a:endParaRPr lang="en-BH" dirty="0">
              <a:solidFill>
                <a:srgbClr val="819FD6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8DEFC68-AFAF-0447-B313-BACFF30C6EFC}"/>
              </a:ext>
            </a:extLst>
          </p:cNvPr>
          <p:cNvSpPr>
            <a:spLocks noGrp="1"/>
          </p:cNvSpPr>
          <p:nvPr>
            <p:ph type="title" idx="5"/>
          </p:nvPr>
        </p:nvSpPr>
        <p:spPr/>
        <p:txBody>
          <a:bodyPr/>
          <a:lstStyle/>
          <a:p>
            <a:r>
              <a:rPr lang="en" dirty="0">
                <a:solidFill>
                  <a:srgbClr val="819FD6"/>
                </a:solidFill>
              </a:rPr>
              <a:t>03</a:t>
            </a:r>
            <a:endParaRPr lang="en-BH" dirty="0">
              <a:solidFill>
                <a:srgbClr val="819FD6"/>
              </a:solidFill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6ADC4618-59D3-4348-9660-33E8490DCD7C}"/>
              </a:ext>
            </a:extLst>
          </p:cNvPr>
          <p:cNvSpPr>
            <a:spLocks noGrp="1"/>
          </p:cNvSpPr>
          <p:nvPr>
            <p:ph type="title" idx="7"/>
          </p:nvPr>
        </p:nvSpPr>
        <p:spPr/>
        <p:txBody>
          <a:bodyPr/>
          <a:lstStyle/>
          <a:p>
            <a:r>
              <a:rPr lang="en" dirty="0">
                <a:solidFill>
                  <a:srgbClr val="819FD6"/>
                </a:solidFill>
              </a:rPr>
              <a:t>04</a:t>
            </a:r>
            <a:endParaRPr lang="en-BH" dirty="0">
              <a:solidFill>
                <a:srgbClr val="819FD6"/>
              </a:solidFill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51E357E-BA87-134F-A0DA-F626F5FCF04A}"/>
              </a:ext>
            </a:extLst>
          </p:cNvPr>
          <p:cNvSpPr>
            <a:spLocks noGrp="1"/>
          </p:cNvSpPr>
          <p:nvPr>
            <p:ph type="title" idx="9"/>
          </p:nvPr>
        </p:nvSpPr>
        <p:spPr/>
        <p:txBody>
          <a:bodyPr/>
          <a:lstStyle/>
          <a:p>
            <a:r>
              <a:rPr lang="en" dirty="0">
                <a:solidFill>
                  <a:srgbClr val="819FD6"/>
                </a:solidFill>
              </a:rPr>
              <a:t>05</a:t>
            </a:r>
            <a:endParaRPr lang="en-BH" dirty="0">
              <a:solidFill>
                <a:srgbClr val="819FD6"/>
              </a:solidFill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7DA61955-D02B-3D44-B385-D36F50D70BEC}"/>
              </a:ext>
            </a:extLst>
          </p:cNvPr>
          <p:cNvSpPr>
            <a:spLocks noGrp="1"/>
          </p:cNvSpPr>
          <p:nvPr>
            <p:ph type="title" idx="14"/>
          </p:nvPr>
        </p:nvSpPr>
        <p:spPr/>
        <p:txBody>
          <a:bodyPr/>
          <a:lstStyle/>
          <a:p>
            <a:r>
              <a:rPr lang="en" dirty="0">
                <a:solidFill>
                  <a:srgbClr val="819FD6"/>
                </a:solidFill>
              </a:rPr>
              <a:t>06</a:t>
            </a:r>
            <a:endParaRPr lang="en-BH" dirty="0">
              <a:solidFill>
                <a:srgbClr val="819FD6"/>
              </a:solidFill>
            </a:endParaRP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5FFBB6DD-E959-0045-909D-A0080ACC1E71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5780764" y="3851905"/>
            <a:ext cx="2529600" cy="581100"/>
          </a:xfrm>
        </p:spPr>
        <p:txBody>
          <a:bodyPr/>
          <a:lstStyle/>
          <a:p>
            <a:pPr algn="l"/>
            <a:endParaRPr lang="en-BH" sz="1600" b="1" dirty="0">
              <a:solidFill>
                <a:srgbClr val="819FD6"/>
              </a:solidFill>
            </a:endParaRPr>
          </a:p>
          <a:p>
            <a:endParaRPr lang="en-BH" dirty="0"/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2D5DE428-FB8D-244F-A745-BD73BA92714F}"/>
              </a:ext>
            </a:extLst>
          </p:cNvPr>
          <p:cNvSpPr>
            <a:spLocks noGrp="1"/>
          </p:cNvSpPr>
          <p:nvPr>
            <p:ph type="subTitle" idx="16"/>
          </p:nvPr>
        </p:nvSpPr>
        <p:spPr>
          <a:xfrm>
            <a:off x="720025" y="1596600"/>
            <a:ext cx="2529600" cy="45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Team Intro</a:t>
            </a:r>
            <a:endParaRPr lang="en-BH" dirty="0">
              <a:solidFill>
                <a:schemeClr val="bg1"/>
              </a:solidFill>
            </a:endParaRP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9AD7B597-A756-974A-A5D8-F17D3D5B5870}"/>
              </a:ext>
            </a:extLst>
          </p:cNvPr>
          <p:cNvSpPr>
            <a:spLocks noGrp="1"/>
          </p:cNvSpPr>
          <p:nvPr>
            <p:ph type="subTitle" idx="17"/>
          </p:nvPr>
        </p:nvSpPr>
        <p:spPr>
          <a:xfrm>
            <a:off x="720025" y="2705653"/>
            <a:ext cx="2529600" cy="45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Hydro vs Wind</a:t>
            </a:r>
            <a:endParaRPr lang="en-BH" dirty="0">
              <a:solidFill>
                <a:schemeClr val="bg1"/>
              </a:solidFill>
            </a:endParaRPr>
          </a:p>
        </p:txBody>
      </p:sp>
      <p:sp>
        <p:nvSpPr>
          <p:cNvPr id="17" name="Subtitle 16">
            <a:extLst>
              <a:ext uri="{FF2B5EF4-FFF2-40B4-BE49-F238E27FC236}">
                <a16:creationId xmlns:a16="http://schemas.microsoft.com/office/drawing/2014/main" id="{C7658843-1689-1B4F-8292-84895B454422}"/>
              </a:ext>
            </a:extLst>
          </p:cNvPr>
          <p:cNvSpPr>
            <a:spLocks noGrp="1"/>
          </p:cNvSpPr>
          <p:nvPr>
            <p:ph type="subTitle" idx="18"/>
          </p:nvPr>
        </p:nvSpPr>
        <p:spPr>
          <a:xfrm>
            <a:off x="723535" y="4358601"/>
            <a:ext cx="2529600" cy="45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Wind Market</a:t>
            </a:r>
            <a:endParaRPr lang="en-BH" dirty="0">
              <a:solidFill>
                <a:schemeClr val="bg1"/>
              </a:solidFill>
            </a:endParaRPr>
          </a:p>
          <a:p>
            <a:endParaRPr lang="en-BH" dirty="0"/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25FA4F34-2576-DD44-AFE4-CBCE9858C4F6}"/>
              </a:ext>
            </a:extLst>
          </p:cNvPr>
          <p:cNvSpPr>
            <a:spLocks noGrp="1"/>
          </p:cNvSpPr>
          <p:nvPr>
            <p:ph type="subTitle" idx="19"/>
          </p:nvPr>
        </p:nvSpPr>
        <p:spPr>
          <a:xfrm>
            <a:off x="5975688" y="1575889"/>
            <a:ext cx="2529600" cy="45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Intro</a:t>
            </a:r>
            <a:endParaRPr lang="en-BH" dirty="0">
              <a:solidFill>
                <a:schemeClr val="bg1"/>
              </a:solidFill>
            </a:endParaRPr>
          </a:p>
        </p:txBody>
      </p:sp>
      <p:sp>
        <p:nvSpPr>
          <p:cNvPr id="19" name="Subtitle 18">
            <a:extLst>
              <a:ext uri="{FF2B5EF4-FFF2-40B4-BE49-F238E27FC236}">
                <a16:creationId xmlns:a16="http://schemas.microsoft.com/office/drawing/2014/main" id="{C6FD09E5-3706-F045-9D3D-CDC68307CE2E}"/>
              </a:ext>
            </a:extLst>
          </p:cNvPr>
          <p:cNvSpPr>
            <a:spLocks noGrp="1"/>
          </p:cNvSpPr>
          <p:nvPr>
            <p:ph type="subTitle" idx="20"/>
          </p:nvPr>
        </p:nvSpPr>
        <p:spPr>
          <a:xfrm>
            <a:off x="5896175" y="2776250"/>
            <a:ext cx="2529600" cy="45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On or Off?</a:t>
            </a:r>
            <a:endParaRPr lang="en-BH" dirty="0">
              <a:solidFill>
                <a:schemeClr val="bg1"/>
              </a:solidFill>
            </a:endParaRPr>
          </a:p>
        </p:txBody>
      </p:sp>
      <p:sp>
        <p:nvSpPr>
          <p:cNvPr id="20" name="Subtitle 19">
            <a:extLst>
              <a:ext uri="{FF2B5EF4-FFF2-40B4-BE49-F238E27FC236}">
                <a16:creationId xmlns:a16="http://schemas.microsoft.com/office/drawing/2014/main" id="{CA06AAF3-E6DA-EB48-B655-A8F3B56F7880}"/>
              </a:ext>
            </a:extLst>
          </p:cNvPr>
          <p:cNvSpPr>
            <a:spLocks noGrp="1"/>
          </p:cNvSpPr>
          <p:nvPr>
            <p:ph type="subTitle" idx="21"/>
          </p:nvPr>
        </p:nvSpPr>
        <p:spPr>
          <a:xfrm>
            <a:off x="5733005" y="3950353"/>
            <a:ext cx="2855939" cy="4530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Recommendations</a:t>
            </a:r>
            <a:endParaRPr lang="en-BH" dirty="0">
              <a:solidFill>
                <a:schemeClr val="bg1"/>
              </a:solidFill>
            </a:endParaRPr>
          </a:p>
        </p:txBody>
      </p:sp>
      <p:grpSp>
        <p:nvGrpSpPr>
          <p:cNvPr id="21" name="Google Shape;415;p46">
            <a:extLst>
              <a:ext uri="{FF2B5EF4-FFF2-40B4-BE49-F238E27FC236}">
                <a16:creationId xmlns:a16="http://schemas.microsoft.com/office/drawing/2014/main" id="{15CD851D-F5AE-EF42-B35E-45F7655C31A7}"/>
              </a:ext>
            </a:extLst>
          </p:cNvPr>
          <p:cNvGrpSpPr/>
          <p:nvPr/>
        </p:nvGrpSpPr>
        <p:grpSpPr>
          <a:xfrm>
            <a:off x="3302551" y="1653549"/>
            <a:ext cx="2529599" cy="4082690"/>
            <a:chOff x="5149513" y="-1958575"/>
            <a:chExt cx="1335300" cy="2280550"/>
          </a:xfrm>
          <a:gradFill>
            <a:gsLst>
              <a:gs pos="0">
                <a:srgbClr val="C8D5EE"/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22" name="Google Shape;416;p46">
              <a:extLst>
                <a:ext uri="{FF2B5EF4-FFF2-40B4-BE49-F238E27FC236}">
                  <a16:creationId xmlns:a16="http://schemas.microsoft.com/office/drawing/2014/main" id="{F3450904-FE76-A749-9E88-E484E9471571}"/>
                </a:ext>
              </a:extLst>
            </p:cNvPr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23" name="Google Shape;417;p46">
              <a:extLst>
                <a:ext uri="{FF2B5EF4-FFF2-40B4-BE49-F238E27FC236}">
                  <a16:creationId xmlns:a16="http://schemas.microsoft.com/office/drawing/2014/main" id="{E93DCC56-D31C-6A48-A9A7-B5FD833BBD15}"/>
                </a:ext>
              </a:extLst>
            </p:cNvPr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24" name="Google Shape;418;p46">
              <a:extLst>
                <a:ext uri="{FF2B5EF4-FFF2-40B4-BE49-F238E27FC236}">
                  <a16:creationId xmlns:a16="http://schemas.microsoft.com/office/drawing/2014/main" id="{7AD1C27F-0CA5-2849-9A75-E10B0DE293D8}"/>
                </a:ext>
              </a:extLst>
            </p:cNvPr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25" name="Google Shape;419;p46">
              <a:extLst>
                <a:ext uri="{FF2B5EF4-FFF2-40B4-BE49-F238E27FC236}">
                  <a16:creationId xmlns:a16="http://schemas.microsoft.com/office/drawing/2014/main" id="{BAB6D765-C992-6042-A1E5-15F735D68A87}"/>
                </a:ext>
              </a:extLst>
            </p:cNvPr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EB6D7375-7ECF-A84D-94B8-7DA33B938D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88166210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2"/>
          <p:cNvSpPr txBox="1">
            <a:spLocks noGrp="1"/>
          </p:cNvSpPr>
          <p:nvPr>
            <p:ph type="title"/>
          </p:nvPr>
        </p:nvSpPr>
        <p:spPr>
          <a:xfrm>
            <a:off x="3482724" y="1192963"/>
            <a:ext cx="4781251" cy="66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What does that mean?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581" name="Google Shape;581;p52"/>
          <p:cNvSpPr txBox="1">
            <a:spLocks noGrp="1"/>
          </p:cNvSpPr>
          <p:nvPr>
            <p:ph type="body" idx="1"/>
          </p:nvPr>
        </p:nvSpPr>
        <p:spPr>
          <a:xfrm>
            <a:off x="3482726" y="1855038"/>
            <a:ext cx="46464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</a:rPr>
              <a:t>Let’s do more math: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</a:rPr>
              <a:t>The average Texas wholesale price for electricity is </a:t>
            </a:r>
            <a:r>
              <a:rPr lang="en-US" sz="1800" b="1" dirty="0">
                <a:solidFill>
                  <a:schemeClr val="bg1"/>
                </a:solidFill>
              </a:rPr>
              <a:t>$35 </a:t>
            </a:r>
            <a:r>
              <a:rPr lang="en-US" b="1" dirty="0">
                <a:solidFill>
                  <a:schemeClr val="bg1"/>
                </a:solidFill>
              </a:rPr>
              <a:t>per megawatt-hour (MWh).</a:t>
            </a:r>
            <a:endParaRPr lang="en-US" b="1" i="0" dirty="0">
              <a:solidFill>
                <a:schemeClr val="bg1"/>
              </a:solidFill>
              <a:effectLst/>
              <a:latin typeface="Montserrat Medium" panose="000006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latin typeface="Montserrat Medium" panose="00000600000000000000" pitchFamily="2" charset="0"/>
              </a:rPr>
              <a:t>That is </a:t>
            </a:r>
            <a:r>
              <a:rPr lang="en-US" sz="1800" b="1" dirty="0">
                <a:solidFill>
                  <a:schemeClr val="bg1"/>
                </a:solidFill>
                <a:latin typeface="Montserrat Medium" panose="00000600000000000000" pitchFamily="2" charset="0"/>
              </a:rPr>
              <a:t>$840 </a:t>
            </a:r>
            <a:r>
              <a:rPr lang="en-US" b="1" dirty="0">
                <a:solidFill>
                  <a:schemeClr val="bg1"/>
                </a:solidFill>
                <a:latin typeface="Montserrat Medium" panose="00000600000000000000" pitchFamily="2" charset="0"/>
              </a:rPr>
              <a:t>dollars per day.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latin typeface="Montserrat Medium" panose="00000600000000000000" pitchFamily="2" charset="0"/>
              </a:rPr>
              <a:t>That will be </a:t>
            </a:r>
            <a:r>
              <a:rPr lang="en-US" sz="1800" b="1" dirty="0">
                <a:solidFill>
                  <a:schemeClr val="bg1"/>
                </a:solidFill>
                <a:latin typeface="Montserrat Medium" panose="00000600000000000000" pitchFamily="2" charset="0"/>
              </a:rPr>
              <a:t>$306,600 </a:t>
            </a:r>
            <a:r>
              <a:rPr lang="en-US" b="1" dirty="0">
                <a:solidFill>
                  <a:schemeClr val="bg1"/>
                </a:solidFill>
                <a:latin typeface="Montserrat Medium" panose="00000600000000000000" pitchFamily="2" charset="0"/>
              </a:rPr>
              <a:t>per year</a:t>
            </a:r>
            <a:r>
              <a:rPr lang="en-US" dirty="0">
                <a:solidFill>
                  <a:schemeClr val="bg1"/>
                </a:solidFill>
                <a:latin typeface="Montserrat Medium" panose="00000600000000000000" pitchFamily="2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bg1"/>
              </a:solidFill>
              <a:latin typeface="Montserrat Medium" panose="000006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latin typeface="Montserrat Medium" panose="00000600000000000000" pitchFamily="2" charset="0"/>
              </a:rPr>
              <a:t>In the long run, you can cover the cost in around </a:t>
            </a:r>
            <a:r>
              <a:rPr lang="en-US" b="1" dirty="0">
                <a:solidFill>
                  <a:schemeClr val="bg1"/>
                </a:solidFill>
                <a:latin typeface="Montserrat Medium" panose="00000600000000000000" pitchFamily="2" charset="0"/>
              </a:rPr>
              <a:t>10 years </a:t>
            </a:r>
            <a:r>
              <a:rPr lang="en-US" dirty="0">
                <a:solidFill>
                  <a:schemeClr val="bg1"/>
                </a:solidFill>
                <a:latin typeface="Montserrat Medium" panose="00000600000000000000" pitchFamily="2" charset="0"/>
              </a:rPr>
              <a:t>only!</a:t>
            </a:r>
            <a:endParaRPr dirty="0">
              <a:solidFill>
                <a:schemeClr val="bg1"/>
              </a:solidFill>
              <a:latin typeface="Montserrat Medium" panose="00000600000000000000" pitchFamily="2" charset="0"/>
            </a:endParaRPr>
          </a:p>
        </p:txBody>
      </p:sp>
      <p:grpSp>
        <p:nvGrpSpPr>
          <p:cNvPr id="582" name="Google Shape;582;p52"/>
          <p:cNvGrpSpPr/>
          <p:nvPr/>
        </p:nvGrpSpPr>
        <p:grpSpPr>
          <a:xfrm>
            <a:off x="0" y="1857453"/>
            <a:ext cx="4032913" cy="4102387"/>
            <a:chOff x="0" y="1857453"/>
            <a:chExt cx="4032913" cy="4102387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grpSp>
          <p:nvGrpSpPr>
            <p:cNvPr id="583" name="Google Shape;583;p52"/>
            <p:cNvGrpSpPr/>
            <p:nvPr/>
          </p:nvGrpSpPr>
          <p:grpSpPr>
            <a:xfrm>
              <a:off x="204173" y="3385186"/>
              <a:ext cx="858477" cy="715326"/>
              <a:chOff x="480398" y="3513786"/>
              <a:chExt cx="858477" cy="715326"/>
            </a:xfrm>
            <a:grpFill/>
          </p:grpSpPr>
          <p:grpSp>
            <p:nvGrpSpPr>
              <p:cNvPr id="584" name="Google Shape;584;p52"/>
              <p:cNvGrpSpPr/>
              <p:nvPr/>
            </p:nvGrpSpPr>
            <p:grpSpPr>
              <a:xfrm>
                <a:off x="480398" y="3513786"/>
                <a:ext cx="858477" cy="715326"/>
                <a:chOff x="526548" y="3513786"/>
                <a:chExt cx="858477" cy="715326"/>
              </a:xfrm>
              <a:grpFill/>
            </p:grpSpPr>
            <p:sp>
              <p:nvSpPr>
                <p:cNvPr id="585" name="Google Shape;585;p52"/>
                <p:cNvSpPr/>
                <p:nvPr/>
              </p:nvSpPr>
              <p:spPr>
                <a:xfrm flipH="1">
                  <a:off x="526548" y="3513786"/>
                  <a:ext cx="858477" cy="543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42" h="10097" extrusionOk="0">
                      <a:moveTo>
                        <a:pt x="664" y="1"/>
                      </a:moveTo>
                      <a:lnTo>
                        <a:pt x="399" y="67"/>
                      </a:lnTo>
                      <a:lnTo>
                        <a:pt x="199" y="200"/>
                      </a:lnTo>
                      <a:lnTo>
                        <a:pt x="66" y="399"/>
                      </a:lnTo>
                      <a:lnTo>
                        <a:pt x="0" y="665"/>
                      </a:lnTo>
                      <a:lnTo>
                        <a:pt x="0" y="9432"/>
                      </a:lnTo>
                      <a:lnTo>
                        <a:pt x="66" y="9698"/>
                      </a:lnTo>
                      <a:lnTo>
                        <a:pt x="199" y="9897"/>
                      </a:lnTo>
                      <a:lnTo>
                        <a:pt x="399" y="10030"/>
                      </a:lnTo>
                      <a:lnTo>
                        <a:pt x="664" y="10097"/>
                      </a:lnTo>
                      <a:lnTo>
                        <a:pt x="15277" y="10097"/>
                      </a:lnTo>
                      <a:lnTo>
                        <a:pt x="15543" y="10030"/>
                      </a:lnTo>
                      <a:lnTo>
                        <a:pt x="15742" y="9897"/>
                      </a:lnTo>
                      <a:lnTo>
                        <a:pt x="15875" y="9698"/>
                      </a:lnTo>
                      <a:lnTo>
                        <a:pt x="15941" y="9432"/>
                      </a:lnTo>
                      <a:lnTo>
                        <a:pt x="15941" y="665"/>
                      </a:lnTo>
                      <a:lnTo>
                        <a:pt x="15875" y="399"/>
                      </a:lnTo>
                      <a:lnTo>
                        <a:pt x="15742" y="200"/>
                      </a:lnTo>
                      <a:lnTo>
                        <a:pt x="15543" y="67"/>
                      </a:lnTo>
                      <a:lnTo>
                        <a:pt x="15277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52"/>
                <p:cNvSpPr/>
                <p:nvPr/>
              </p:nvSpPr>
              <p:spPr>
                <a:xfrm flipH="1">
                  <a:off x="1148951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1" y="1"/>
                      </a:moveTo>
                      <a:lnTo>
                        <a:pt x="1" y="3322"/>
                      </a:lnTo>
                      <a:lnTo>
                        <a:pt x="665" y="3322"/>
                      </a:lnTo>
                      <a:lnTo>
                        <a:pt x="665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52"/>
                <p:cNvSpPr/>
                <p:nvPr/>
              </p:nvSpPr>
              <p:spPr>
                <a:xfrm flipH="1">
                  <a:off x="755478" y="4050238"/>
                  <a:ext cx="35810" cy="178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322" extrusionOk="0">
                      <a:moveTo>
                        <a:pt x="0" y="1"/>
                      </a:moveTo>
                      <a:lnTo>
                        <a:pt x="0" y="3322"/>
                      </a:lnTo>
                      <a:lnTo>
                        <a:pt x="664" y="3322"/>
                      </a:lnTo>
                      <a:lnTo>
                        <a:pt x="66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8" name="Google Shape;588;p52"/>
              <p:cNvGrpSpPr/>
              <p:nvPr/>
            </p:nvGrpSpPr>
            <p:grpSpPr>
              <a:xfrm>
                <a:off x="530493" y="3563861"/>
                <a:ext cx="758356" cy="443519"/>
                <a:chOff x="576643" y="3563861"/>
                <a:chExt cx="758356" cy="443519"/>
              </a:xfrm>
              <a:grpFill/>
            </p:grpSpPr>
            <p:sp>
              <p:nvSpPr>
                <p:cNvPr id="589" name="Google Shape;589;p52"/>
                <p:cNvSpPr/>
                <p:nvPr/>
              </p:nvSpPr>
              <p:spPr>
                <a:xfrm flipH="1">
                  <a:off x="1173988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52"/>
                <p:cNvSpPr/>
                <p:nvPr/>
              </p:nvSpPr>
              <p:spPr>
                <a:xfrm flipH="1">
                  <a:off x="1027304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52"/>
                <p:cNvSpPr/>
                <p:nvPr/>
              </p:nvSpPr>
              <p:spPr>
                <a:xfrm flipH="1">
                  <a:off x="877066" y="3563861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7"/>
                      </a:lnTo>
                      <a:lnTo>
                        <a:pt x="133" y="2657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52"/>
                <p:cNvSpPr/>
                <p:nvPr/>
              </p:nvSpPr>
              <p:spPr>
                <a:xfrm flipH="1">
                  <a:off x="726881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52"/>
                <p:cNvSpPr/>
                <p:nvPr/>
              </p:nvSpPr>
              <p:spPr>
                <a:xfrm flipH="1">
                  <a:off x="576643" y="3563861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7"/>
                      </a:lnTo>
                      <a:lnTo>
                        <a:pt x="200" y="2657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52"/>
                <p:cNvSpPr/>
                <p:nvPr/>
              </p:nvSpPr>
              <p:spPr>
                <a:xfrm flipH="1">
                  <a:off x="1173988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52"/>
                <p:cNvSpPr/>
                <p:nvPr/>
              </p:nvSpPr>
              <p:spPr>
                <a:xfrm flipH="1">
                  <a:off x="1027304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52"/>
                <p:cNvSpPr/>
                <p:nvPr/>
              </p:nvSpPr>
              <p:spPr>
                <a:xfrm flipH="1">
                  <a:off x="877066" y="3706926"/>
                  <a:ext cx="157457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923" extrusionOk="0">
                      <a:moveTo>
                        <a:pt x="2724" y="200"/>
                      </a:moveTo>
                      <a:lnTo>
                        <a:pt x="2724" y="2724"/>
                      </a:lnTo>
                      <a:lnTo>
                        <a:pt x="133" y="2724"/>
                      </a:lnTo>
                      <a:lnTo>
                        <a:pt x="133" y="200"/>
                      </a:lnTo>
                      <a:close/>
                      <a:moveTo>
                        <a:pt x="0" y="0"/>
                      </a:moveTo>
                      <a:lnTo>
                        <a:pt x="0" y="2923"/>
                      </a:lnTo>
                      <a:lnTo>
                        <a:pt x="2923" y="2923"/>
                      </a:lnTo>
                      <a:lnTo>
                        <a:pt x="292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52"/>
                <p:cNvSpPr/>
                <p:nvPr/>
              </p:nvSpPr>
              <p:spPr>
                <a:xfrm flipH="1">
                  <a:off x="726881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1" y="200"/>
                      </a:moveTo>
                      <a:lnTo>
                        <a:pt x="2791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52"/>
                <p:cNvSpPr/>
                <p:nvPr/>
              </p:nvSpPr>
              <p:spPr>
                <a:xfrm flipH="1">
                  <a:off x="576643" y="3706926"/>
                  <a:ext cx="161011" cy="157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923" extrusionOk="0">
                      <a:moveTo>
                        <a:pt x="2790" y="200"/>
                      </a:moveTo>
                      <a:lnTo>
                        <a:pt x="2790" y="2724"/>
                      </a:lnTo>
                      <a:lnTo>
                        <a:pt x="200" y="2724"/>
                      </a:lnTo>
                      <a:lnTo>
                        <a:pt x="200" y="200"/>
                      </a:lnTo>
                      <a:close/>
                      <a:moveTo>
                        <a:pt x="1" y="0"/>
                      </a:moveTo>
                      <a:lnTo>
                        <a:pt x="1" y="2923"/>
                      </a:lnTo>
                      <a:lnTo>
                        <a:pt x="2990" y="2923"/>
                      </a:lnTo>
                      <a:lnTo>
                        <a:pt x="299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52"/>
                <p:cNvSpPr/>
                <p:nvPr/>
              </p:nvSpPr>
              <p:spPr>
                <a:xfrm flipH="1">
                  <a:off x="1173988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52"/>
                <p:cNvSpPr/>
                <p:nvPr/>
              </p:nvSpPr>
              <p:spPr>
                <a:xfrm flipH="1">
                  <a:off x="1027304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52"/>
                <p:cNvSpPr/>
                <p:nvPr/>
              </p:nvSpPr>
              <p:spPr>
                <a:xfrm flipH="1">
                  <a:off x="877066" y="3853544"/>
                  <a:ext cx="157457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" h="2857" extrusionOk="0">
                      <a:moveTo>
                        <a:pt x="2724" y="200"/>
                      </a:moveTo>
                      <a:lnTo>
                        <a:pt x="2724" y="2658"/>
                      </a:lnTo>
                      <a:lnTo>
                        <a:pt x="133" y="2658"/>
                      </a:lnTo>
                      <a:lnTo>
                        <a:pt x="133" y="200"/>
                      </a:lnTo>
                      <a:close/>
                      <a:moveTo>
                        <a:pt x="0" y="1"/>
                      </a:moveTo>
                      <a:lnTo>
                        <a:pt x="0" y="2857"/>
                      </a:lnTo>
                      <a:lnTo>
                        <a:pt x="2923" y="2857"/>
                      </a:lnTo>
                      <a:lnTo>
                        <a:pt x="292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52"/>
                <p:cNvSpPr/>
                <p:nvPr/>
              </p:nvSpPr>
              <p:spPr>
                <a:xfrm flipH="1">
                  <a:off x="726881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1" y="200"/>
                      </a:moveTo>
                      <a:lnTo>
                        <a:pt x="2791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52"/>
                <p:cNvSpPr/>
                <p:nvPr/>
              </p:nvSpPr>
              <p:spPr>
                <a:xfrm flipH="1">
                  <a:off x="576643" y="3853544"/>
                  <a:ext cx="161011" cy="153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2857" extrusionOk="0">
                      <a:moveTo>
                        <a:pt x="2790" y="200"/>
                      </a:moveTo>
                      <a:lnTo>
                        <a:pt x="2790" y="2658"/>
                      </a:lnTo>
                      <a:lnTo>
                        <a:pt x="200" y="2658"/>
                      </a:lnTo>
                      <a:lnTo>
                        <a:pt x="200" y="200"/>
                      </a:lnTo>
                      <a:close/>
                      <a:moveTo>
                        <a:pt x="1" y="1"/>
                      </a:moveTo>
                      <a:lnTo>
                        <a:pt x="1" y="2857"/>
                      </a:lnTo>
                      <a:lnTo>
                        <a:pt x="2990" y="2857"/>
                      </a:lnTo>
                      <a:lnTo>
                        <a:pt x="299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4" name="Google Shape;604;p52"/>
            <p:cNvGrpSpPr/>
            <p:nvPr/>
          </p:nvGrpSpPr>
          <p:grpSpPr>
            <a:xfrm flipH="1">
              <a:off x="0" y="4038525"/>
              <a:ext cx="4032913" cy="1921314"/>
              <a:chOff x="5111150" y="3228900"/>
              <a:chExt cx="4032913" cy="1921314"/>
            </a:xfrm>
            <a:grpFill/>
          </p:grpSpPr>
          <p:sp>
            <p:nvSpPr>
              <p:cNvPr id="605" name="Google Shape;605;p52"/>
              <p:cNvSpPr/>
              <p:nvPr/>
            </p:nvSpPr>
            <p:spPr>
              <a:xfrm>
                <a:off x="5111150" y="3228900"/>
                <a:ext cx="4032913" cy="1921313"/>
              </a:xfrm>
              <a:custGeom>
                <a:avLst/>
                <a:gdLst/>
                <a:ahLst/>
                <a:cxnLst/>
                <a:rect l="l" t="t" r="r" b="b"/>
                <a:pathLst>
                  <a:path w="105546" h="50283" extrusionOk="0">
                    <a:moveTo>
                      <a:pt x="85486" y="1"/>
                    </a:moveTo>
                    <a:lnTo>
                      <a:pt x="82165" y="67"/>
                    </a:lnTo>
                    <a:lnTo>
                      <a:pt x="78777" y="200"/>
                    </a:lnTo>
                    <a:lnTo>
                      <a:pt x="75390" y="466"/>
                    </a:lnTo>
                    <a:lnTo>
                      <a:pt x="72002" y="798"/>
                    </a:lnTo>
                    <a:lnTo>
                      <a:pt x="68681" y="1263"/>
                    </a:lnTo>
                    <a:lnTo>
                      <a:pt x="65360" y="1861"/>
                    </a:lnTo>
                    <a:lnTo>
                      <a:pt x="62105" y="2591"/>
                    </a:lnTo>
                    <a:lnTo>
                      <a:pt x="58851" y="3388"/>
                    </a:lnTo>
                    <a:lnTo>
                      <a:pt x="55596" y="4318"/>
                    </a:lnTo>
                    <a:lnTo>
                      <a:pt x="52408" y="5314"/>
                    </a:lnTo>
                    <a:lnTo>
                      <a:pt x="49286" y="6444"/>
                    </a:lnTo>
                    <a:lnTo>
                      <a:pt x="46164" y="7706"/>
                    </a:lnTo>
                    <a:lnTo>
                      <a:pt x="43108" y="9034"/>
                    </a:lnTo>
                    <a:lnTo>
                      <a:pt x="40119" y="10495"/>
                    </a:lnTo>
                    <a:lnTo>
                      <a:pt x="37130" y="12023"/>
                    </a:lnTo>
                    <a:lnTo>
                      <a:pt x="34208" y="13684"/>
                    </a:lnTo>
                    <a:lnTo>
                      <a:pt x="31418" y="15411"/>
                    </a:lnTo>
                    <a:lnTo>
                      <a:pt x="28628" y="17204"/>
                    </a:lnTo>
                    <a:lnTo>
                      <a:pt x="25905" y="19130"/>
                    </a:lnTo>
                    <a:lnTo>
                      <a:pt x="23248" y="21123"/>
                    </a:lnTo>
                    <a:lnTo>
                      <a:pt x="20658" y="23248"/>
                    </a:lnTo>
                    <a:lnTo>
                      <a:pt x="18133" y="25374"/>
                    </a:lnTo>
                    <a:lnTo>
                      <a:pt x="15676" y="27632"/>
                    </a:lnTo>
                    <a:lnTo>
                      <a:pt x="13285" y="30024"/>
                    </a:lnTo>
                    <a:lnTo>
                      <a:pt x="11026" y="32415"/>
                    </a:lnTo>
                    <a:lnTo>
                      <a:pt x="8834" y="34872"/>
                    </a:lnTo>
                    <a:lnTo>
                      <a:pt x="7373" y="36732"/>
                    </a:lnTo>
                    <a:lnTo>
                      <a:pt x="5978" y="38725"/>
                    </a:lnTo>
                    <a:lnTo>
                      <a:pt x="4583" y="40850"/>
                    </a:lnTo>
                    <a:lnTo>
                      <a:pt x="3321" y="43042"/>
                    </a:lnTo>
                    <a:lnTo>
                      <a:pt x="2192" y="45101"/>
                    </a:lnTo>
                    <a:lnTo>
                      <a:pt x="1262" y="47094"/>
                    </a:lnTo>
                    <a:lnTo>
                      <a:pt x="465" y="48821"/>
                    </a:lnTo>
                    <a:lnTo>
                      <a:pt x="0" y="50216"/>
                    </a:lnTo>
                    <a:lnTo>
                      <a:pt x="105213" y="50282"/>
                    </a:lnTo>
                    <a:lnTo>
                      <a:pt x="105546" y="2060"/>
                    </a:lnTo>
                    <a:lnTo>
                      <a:pt x="102291" y="1462"/>
                    </a:lnTo>
                    <a:lnTo>
                      <a:pt x="98970" y="931"/>
                    </a:lnTo>
                    <a:lnTo>
                      <a:pt x="95582" y="532"/>
                    </a:lnTo>
                    <a:lnTo>
                      <a:pt x="92261" y="266"/>
                    </a:lnTo>
                    <a:lnTo>
                      <a:pt x="88874" y="67"/>
                    </a:lnTo>
                    <a:lnTo>
                      <a:pt x="8548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52"/>
              <p:cNvSpPr/>
              <p:nvPr/>
            </p:nvSpPr>
            <p:spPr>
              <a:xfrm>
                <a:off x="5811622" y="3307576"/>
                <a:ext cx="3319761" cy="1842639"/>
              </a:xfrm>
              <a:custGeom>
                <a:avLst/>
                <a:gdLst/>
                <a:ahLst/>
                <a:cxnLst/>
                <a:rect l="l" t="t" r="r" b="b"/>
                <a:pathLst>
                  <a:path w="86882" h="48224" extrusionOk="0">
                    <a:moveTo>
                      <a:pt x="80106" y="1"/>
                    </a:moveTo>
                    <a:lnTo>
                      <a:pt x="76719" y="67"/>
                    </a:lnTo>
                    <a:lnTo>
                      <a:pt x="73331" y="134"/>
                    </a:lnTo>
                    <a:lnTo>
                      <a:pt x="69944" y="333"/>
                    </a:lnTo>
                    <a:lnTo>
                      <a:pt x="66556" y="665"/>
                    </a:lnTo>
                    <a:lnTo>
                      <a:pt x="63235" y="997"/>
                    </a:lnTo>
                    <a:lnTo>
                      <a:pt x="59914" y="1462"/>
                    </a:lnTo>
                    <a:lnTo>
                      <a:pt x="56593" y="2060"/>
                    </a:lnTo>
                    <a:lnTo>
                      <a:pt x="53272" y="2724"/>
                    </a:lnTo>
                    <a:lnTo>
                      <a:pt x="50017" y="3521"/>
                    </a:lnTo>
                    <a:lnTo>
                      <a:pt x="46762" y="4385"/>
                    </a:lnTo>
                    <a:lnTo>
                      <a:pt x="43574" y="5447"/>
                    </a:lnTo>
                    <a:lnTo>
                      <a:pt x="40386" y="6577"/>
                    </a:lnTo>
                    <a:lnTo>
                      <a:pt x="37264" y="7839"/>
                    </a:lnTo>
                    <a:lnTo>
                      <a:pt x="34208" y="9233"/>
                    </a:lnTo>
                    <a:lnTo>
                      <a:pt x="31219" y="10761"/>
                    </a:lnTo>
                    <a:lnTo>
                      <a:pt x="28297" y="12422"/>
                    </a:lnTo>
                    <a:lnTo>
                      <a:pt x="25441" y="14215"/>
                    </a:lnTo>
                    <a:lnTo>
                      <a:pt x="24046" y="15145"/>
                    </a:lnTo>
                    <a:lnTo>
                      <a:pt x="22651" y="16141"/>
                    </a:lnTo>
                    <a:lnTo>
                      <a:pt x="21322" y="17138"/>
                    </a:lnTo>
                    <a:lnTo>
                      <a:pt x="19994" y="18200"/>
                    </a:lnTo>
                    <a:lnTo>
                      <a:pt x="18665" y="19263"/>
                    </a:lnTo>
                    <a:lnTo>
                      <a:pt x="17403" y="20392"/>
                    </a:lnTo>
                    <a:lnTo>
                      <a:pt x="16208" y="21522"/>
                    </a:lnTo>
                    <a:lnTo>
                      <a:pt x="15012" y="22717"/>
                    </a:lnTo>
                    <a:lnTo>
                      <a:pt x="13817" y="23913"/>
                    </a:lnTo>
                    <a:lnTo>
                      <a:pt x="12687" y="25108"/>
                    </a:lnTo>
                    <a:lnTo>
                      <a:pt x="11558" y="26370"/>
                    </a:lnTo>
                    <a:lnTo>
                      <a:pt x="10495" y="27632"/>
                    </a:lnTo>
                    <a:lnTo>
                      <a:pt x="9499" y="28961"/>
                    </a:lnTo>
                    <a:lnTo>
                      <a:pt x="8503" y="30289"/>
                    </a:lnTo>
                    <a:lnTo>
                      <a:pt x="7506" y="31618"/>
                    </a:lnTo>
                    <a:lnTo>
                      <a:pt x="6643" y="33013"/>
                    </a:lnTo>
                    <a:lnTo>
                      <a:pt x="5713" y="34407"/>
                    </a:lnTo>
                    <a:lnTo>
                      <a:pt x="4916" y="35869"/>
                    </a:lnTo>
                    <a:lnTo>
                      <a:pt x="4119" y="37330"/>
                    </a:lnTo>
                    <a:lnTo>
                      <a:pt x="3388" y="38791"/>
                    </a:lnTo>
                    <a:lnTo>
                      <a:pt x="2724" y="40319"/>
                    </a:lnTo>
                    <a:lnTo>
                      <a:pt x="2060" y="41847"/>
                    </a:lnTo>
                    <a:lnTo>
                      <a:pt x="1462" y="43374"/>
                    </a:lnTo>
                    <a:lnTo>
                      <a:pt x="931" y="44969"/>
                    </a:lnTo>
                    <a:lnTo>
                      <a:pt x="466" y="46563"/>
                    </a:lnTo>
                    <a:lnTo>
                      <a:pt x="1" y="48157"/>
                    </a:lnTo>
                    <a:lnTo>
                      <a:pt x="29360" y="48223"/>
                    </a:lnTo>
                    <a:lnTo>
                      <a:pt x="29891" y="45766"/>
                    </a:lnTo>
                    <a:lnTo>
                      <a:pt x="30555" y="43308"/>
                    </a:lnTo>
                    <a:lnTo>
                      <a:pt x="31352" y="40917"/>
                    </a:lnTo>
                    <a:lnTo>
                      <a:pt x="32216" y="38592"/>
                    </a:lnTo>
                    <a:lnTo>
                      <a:pt x="33146" y="36267"/>
                    </a:lnTo>
                    <a:lnTo>
                      <a:pt x="34275" y="34009"/>
                    </a:lnTo>
                    <a:lnTo>
                      <a:pt x="35404" y="31751"/>
                    </a:lnTo>
                    <a:lnTo>
                      <a:pt x="36666" y="29559"/>
                    </a:lnTo>
                    <a:lnTo>
                      <a:pt x="38061" y="27433"/>
                    </a:lnTo>
                    <a:lnTo>
                      <a:pt x="39456" y="25374"/>
                    </a:lnTo>
                    <a:lnTo>
                      <a:pt x="40983" y="23381"/>
                    </a:lnTo>
                    <a:lnTo>
                      <a:pt x="42578" y="21389"/>
                    </a:lnTo>
                    <a:lnTo>
                      <a:pt x="44305" y="19529"/>
                    </a:lnTo>
                    <a:lnTo>
                      <a:pt x="46032" y="17669"/>
                    </a:lnTo>
                    <a:lnTo>
                      <a:pt x="47825" y="15942"/>
                    </a:lnTo>
                    <a:lnTo>
                      <a:pt x="49751" y="14282"/>
                    </a:lnTo>
                    <a:lnTo>
                      <a:pt x="51744" y="12687"/>
                    </a:lnTo>
                    <a:lnTo>
                      <a:pt x="53737" y="11160"/>
                    </a:lnTo>
                    <a:lnTo>
                      <a:pt x="55862" y="9765"/>
                    </a:lnTo>
                    <a:lnTo>
                      <a:pt x="57988" y="8436"/>
                    </a:lnTo>
                    <a:lnTo>
                      <a:pt x="60180" y="7241"/>
                    </a:lnTo>
                    <a:lnTo>
                      <a:pt x="62438" y="6112"/>
                    </a:lnTo>
                    <a:lnTo>
                      <a:pt x="64763" y="5049"/>
                    </a:lnTo>
                    <a:lnTo>
                      <a:pt x="67088" y="4119"/>
                    </a:lnTo>
                    <a:lnTo>
                      <a:pt x="69479" y="3322"/>
                    </a:lnTo>
                    <a:lnTo>
                      <a:pt x="71870" y="2525"/>
                    </a:lnTo>
                    <a:lnTo>
                      <a:pt x="74328" y="1927"/>
                    </a:lnTo>
                    <a:lnTo>
                      <a:pt x="76785" y="1396"/>
                    </a:lnTo>
                    <a:lnTo>
                      <a:pt x="79309" y="931"/>
                    </a:lnTo>
                    <a:lnTo>
                      <a:pt x="81833" y="599"/>
                    </a:lnTo>
                    <a:lnTo>
                      <a:pt x="84357" y="333"/>
                    </a:lnTo>
                    <a:lnTo>
                      <a:pt x="86881" y="200"/>
                    </a:lnTo>
                    <a:lnTo>
                      <a:pt x="83494" y="67"/>
                    </a:lnTo>
                    <a:lnTo>
                      <a:pt x="8010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7" name="Google Shape;607;p52"/>
            <p:cNvGrpSpPr/>
            <p:nvPr/>
          </p:nvGrpSpPr>
          <p:grpSpPr>
            <a:xfrm>
              <a:off x="1338331" y="1857453"/>
              <a:ext cx="1744890" cy="2943359"/>
              <a:chOff x="1508799" y="2257500"/>
              <a:chExt cx="1445522" cy="2438372"/>
            </a:xfrm>
            <a:grpFill/>
          </p:grpSpPr>
          <p:sp>
            <p:nvSpPr>
              <p:cNvPr id="608" name="Google Shape;608;p52"/>
              <p:cNvSpPr/>
              <p:nvPr/>
            </p:nvSpPr>
            <p:spPr>
              <a:xfrm flipH="1">
                <a:off x="1508799" y="2257500"/>
                <a:ext cx="587151" cy="2086011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26437" extrusionOk="0">
                    <a:moveTo>
                      <a:pt x="1994" y="7838"/>
                    </a:moveTo>
                    <a:lnTo>
                      <a:pt x="1994" y="8171"/>
                    </a:lnTo>
                    <a:lnTo>
                      <a:pt x="1396" y="8171"/>
                    </a:lnTo>
                    <a:lnTo>
                      <a:pt x="1396" y="7838"/>
                    </a:lnTo>
                    <a:close/>
                    <a:moveTo>
                      <a:pt x="4252" y="7838"/>
                    </a:moveTo>
                    <a:lnTo>
                      <a:pt x="4252" y="8171"/>
                    </a:lnTo>
                    <a:lnTo>
                      <a:pt x="3654" y="8171"/>
                    </a:lnTo>
                    <a:lnTo>
                      <a:pt x="3654" y="7838"/>
                    </a:lnTo>
                    <a:close/>
                    <a:moveTo>
                      <a:pt x="6510" y="7838"/>
                    </a:moveTo>
                    <a:lnTo>
                      <a:pt x="6510" y="8171"/>
                    </a:lnTo>
                    <a:lnTo>
                      <a:pt x="5846" y="8171"/>
                    </a:lnTo>
                    <a:lnTo>
                      <a:pt x="5846" y="7838"/>
                    </a:lnTo>
                    <a:close/>
                    <a:moveTo>
                      <a:pt x="1994" y="8768"/>
                    </a:moveTo>
                    <a:lnTo>
                      <a:pt x="1994" y="9366"/>
                    </a:lnTo>
                    <a:lnTo>
                      <a:pt x="1396" y="9366"/>
                    </a:lnTo>
                    <a:lnTo>
                      <a:pt x="1396" y="8768"/>
                    </a:lnTo>
                    <a:close/>
                    <a:moveTo>
                      <a:pt x="4252" y="8768"/>
                    </a:moveTo>
                    <a:lnTo>
                      <a:pt x="4252" y="9366"/>
                    </a:lnTo>
                    <a:lnTo>
                      <a:pt x="3654" y="9366"/>
                    </a:lnTo>
                    <a:lnTo>
                      <a:pt x="3654" y="8768"/>
                    </a:lnTo>
                    <a:close/>
                    <a:moveTo>
                      <a:pt x="6510" y="8768"/>
                    </a:moveTo>
                    <a:lnTo>
                      <a:pt x="6510" y="9366"/>
                    </a:lnTo>
                    <a:lnTo>
                      <a:pt x="5846" y="9366"/>
                    </a:lnTo>
                    <a:lnTo>
                      <a:pt x="5846" y="8768"/>
                    </a:lnTo>
                    <a:close/>
                    <a:moveTo>
                      <a:pt x="1994" y="9964"/>
                    </a:moveTo>
                    <a:lnTo>
                      <a:pt x="1994" y="10562"/>
                    </a:lnTo>
                    <a:lnTo>
                      <a:pt x="1396" y="10562"/>
                    </a:lnTo>
                    <a:lnTo>
                      <a:pt x="1396" y="9964"/>
                    </a:lnTo>
                    <a:close/>
                    <a:moveTo>
                      <a:pt x="4252" y="9964"/>
                    </a:moveTo>
                    <a:lnTo>
                      <a:pt x="4252" y="10562"/>
                    </a:lnTo>
                    <a:lnTo>
                      <a:pt x="3654" y="10562"/>
                    </a:lnTo>
                    <a:lnTo>
                      <a:pt x="3654" y="9964"/>
                    </a:lnTo>
                    <a:close/>
                    <a:moveTo>
                      <a:pt x="6510" y="9964"/>
                    </a:moveTo>
                    <a:lnTo>
                      <a:pt x="6510" y="10562"/>
                    </a:lnTo>
                    <a:lnTo>
                      <a:pt x="5846" y="10562"/>
                    </a:lnTo>
                    <a:lnTo>
                      <a:pt x="5846" y="9964"/>
                    </a:lnTo>
                    <a:close/>
                    <a:moveTo>
                      <a:pt x="1994" y="11159"/>
                    </a:moveTo>
                    <a:lnTo>
                      <a:pt x="1994" y="11757"/>
                    </a:lnTo>
                    <a:lnTo>
                      <a:pt x="1396" y="11757"/>
                    </a:lnTo>
                    <a:lnTo>
                      <a:pt x="1396" y="11159"/>
                    </a:lnTo>
                    <a:close/>
                    <a:moveTo>
                      <a:pt x="4252" y="11159"/>
                    </a:moveTo>
                    <a:lnTo>
                      <a:pt x="4252" y="11757"/>
                    </a:lnTo>
                    <a:lnTo>
                      <a:pt x="3654" y="11757"/>
                    </a:lnTo>
                    <a:lnTo>
                      <a:pt x="3654" y="11159"/>
                    </a:lnTo>
                    <a:close/>
                    <a:moveTo>
                      <a:pt x="6510" y="11159"/>
                    </a:moveTo>
                    <a:lnTo>
                      <a:pt x="6510" y="11757"/>
                    </a:lnTo>
                    <a:lnTo>
                      <a:pt x="5846" y="11757"/>
                    </a:lnTo>
                    <a:lnTo>
                      <a:pt x="5846" y="11159"/>
                    </a:lnTo>
                    <a:close/>
                    <a:moveTo>
                      <a:pt x="1994" y="12355"/>
                    </a:moveTo>
                    <a:lnTo>
                      <a:pt x="1994" y="12953"/>
                    </a:lnTo>
                    <a:lnTo>
                      <a:pt x="1396" y="12953"/>
                    </a:lnTo>
                    <a:lnTo>
                      <a:pt x="1396" y="12355"/>
                    </a:lnTo>
                    <a:close/>
                    <a:moveTo>
                      <a:pt x="4252" y="12355"/>
                    </a:moveTo>
                    <a:lnTo>
                      <a:pt x="4252" y="12953"/>
                    </a:lnTo>
                    <a:lnTo>
                      <a:pt x="3654" y="12953"/>
                    </a:lnTo>
                    <a:lnTo>
                      <a:pt x="3654" y="12355"/>
                    </a:lnTo>
                    <a:close/>
                    <a:moveTo>
                      <a:pt x="6510" y="12355"/>
                    </a:moveTo>
                    <a:lnTo>
                      <a:pt x="6510" y="12953"/>
                    </a:lnTo>
                    <a:lnTo>
                      <a:pt x="5846" y="12953"/>
                    </a:lnTo>
                    <a:lnTo>
                      <a:pt x="5846" y="12355"/>
                    </a:lnTo>
                    <a:close/>
                    <a:moveTo>
                      <a:pt x="1994" y="13551"/>
                    </a:moveTo>
                    <a:lnTo>
                      <a:pt x="1994" y="14148"/>
                    </a:lnTo>
                    <a:lnTo>
                      <a:pt x="1396" y="14148"/>
                    </a:lnTo>
                    <a:lnTo>
                      <a:pt x="1396" y="13551"/>
                    </a:lnTo>
                    <a:close/>
                    <a:moveTo>
                      <a:pt x="4252" y="13551"/>
                    </a:moveTo>
                    <a:lnTo>
                      <a:pt x="4252" y="14148"/>
                    </a:lnTo>
                    <a:lnTo>
                      <a:pt x="3654" y="14148"/>
                    </a:lnTo>
                    <a:lnTo>
                      <a:pt x="3654" y="13551"/>
                    </a:lnTo>
                    <a:close/>
                    <a:moveTo>
                      <a:pt x="6510" y="13551"/>
                    </a:moveTo>
                    <a:lnTo>
                      <a:pt x="6510" y="14148"/>
                    </a:lnTo>
                    <a:lnTo>
                      <a:pt x="5846" y="14148"/>
                    </a:lnTo>
                    <a:lnTo>
                      <a:pt x="5846" y="13551"/>
                    </a:lnTo>
                    <a:close/>
                    <a:moveTo>
                      <a:pt x="1994" y="14746"/>
                    </a:moveTo>
                    <a:lnTo>
                      <a:pt x="1994" y="15344"/>
                    </a:lnTo>
                    <a:lnTo>
                      <a:pt x="1396" y="15344"/>
                    </a:lnTo>
                    <a:lnTo>
                      <a:pt x="1396" y="14746"/>
                    </a:lnTo>
                    <a:close/>
                    <a:moveTo>
                      <a:pt x="4252" y="14746"/>
                    </a:moveTo>
                    <a:lnTo>
                      <a:pt x="4252" y="15344"/>
                    </a:lnTo>
                    <a:lnTo>
                      <a:pt x="3654" y="15344"/>
                    </a:lnTo>
                    <a:lnTo>
                      <a:pt x="3654" y="14746"/>
                    </a:lnTo>
                    <a:close/>
                    <a:moveTo>
                      <a:pt x="6510" y="14746"/>
                    </a:moveTo>
                    <a:lnTo>
                      <a:pt x="6510" y="15344"/>
                    </a:lnTo>
                    <a:lnTo>
                      <a:pt x="5846" y="15344"/>
                    </a:lnTo>
                    <a:lnTo>
                      <a:pt x="5846" y="14746"/>
                    </a:lnTo>
                    <a:close/>
                    <a:moveTo>
                      <a:pt x="1994" y="15942"/>
                    </a:moveTo>
                    <a:lnTo>
                      <a:pt x="1994" y="16540"/>
                    </a:lnTo>
                    <a:lnTo>
                      <a:pt x="1396" y="16540"/>
                    </a:lnTo>
                    <a:lnTo>
                      <a:pt x="1396" y="15942"/>
                    </a:lnTo>
                    <a:close/>
                    <a:moveTo>
                      <a:pt x="4252" y="15942"/>
                    </a:moveTo>
                    <a:lnTo>
                      <a:pt x="4252" y="16540"/>
                    </a:lnTo>
                    <a:lnTo>
                      <a:pt x="3654" y="16540"/>
                    </a:lnTo>
                    <a:lnTo>
                      <a:pt x="3654" y="15942"/>
                    </a:lnTo>
                    <a:close/>
                    <a:moveTo>
                      <a:pt x="6510" y="15942"/>
                    </a:moveTo>
                    <a:lnTo>
                      <a:pt x="6510" y="16540"/>
                    </a:lnTo>
                    <a:lnTo>
                      <a:pt x="5846" y="16540"/>
                    </a:lnTo>
                    <a:lnTo>
                      <a:pt x="5846" y="15942"/>
                    </a:lnTo>
                    <a:close/>
                    <a:moveTo>
                      <a:pt x="1994" y="17137"/>
                    </a:moveTo>
                    <a:lnTo>
                      <a:pt x="1994" y="17735"/>
                    </a:lnTo>
                    <a:lnTo>
                      <a:pt x="1396" y="17735"/>
                    </a:lnTo>
                    <a:lnTo>
                      <a:pt x="1396" y="17137"/>
                    </a:lnTo>
                    <a:close/>
                    <a:moveTo>
                      <a:pt x="4252" y="17137"/>
                    </a:moveTo>
                    <a:lnTo>
                      <a:pt x="4252" y="17735"/>
                    </a:lnTo>
                    <a:lnTo>
                      <a:pt x="3654" y="17735"/>
                    </a:lnTo>
                    <a:lnTo>
                      <a:pt x="3654" y="17137"/>
                    </a:lnTo>
                    <a:close/>
                    <a:moveTo>
                      <a:pt x="6510" y="17137"/>
                    </a:moveTo>
                    <a:lnTo>
                      <a:pt x="6510" y="17735"/>
                    </a:lnTo>
                    <a:lnTo>
                      <a:pt x="5846" y="17735"/>
                    </a:lnTo>
                    <a:lnTo>
                      <a:pt x="5846" y="17137"/>
                    </a:lnTo>
                    <a:close/>
                    <a:moveTo>
                      <a:pt x="1994" y="18333"/>
                    </a:moveTo>
                    <a:lnTo>
                      <a:pt x="1994" y="18931"/>
                    </a:lnTo>
                    <a:lnTo>
                      <a:pt x="1396" y="18931"/>
                    </a:lnTo>
                    <a:lnTo>
                      <a:pt x="1396" y="18333"/>
                    </a:lnTo>
                    <a:close/>
                    <a:moveTo>
                      <a:pt x="4252" y="18333"/>
                    </a:moveTo>
                    <a:lnTo>
                      <a:pt x="4252" y="18931"/>
                    </a:lnTo>
                    <a:lnTo>
                      <a:pt x="3654" y="18931"/>
                    </a:lnTo>
                    <a:lnTo>
                      <a:pt x="3654" y="18333"/>
                    </a:lnTo>
                    <a:close/>
                    <a:moveTo>
                      <a:pt x="6510" y="18333"/>
                    </a:moveTo>
                    <a:lnTo>
                      <a:pt x="6510" y="18931"/>
                    </a:lnTo>
                    <a:lnTo>
                      <a:pt x="5846" y="18931"/>
                    </a:lnTo>
                    <a:lnTo>
                      <a:pt x="5846" y="18333"/>
                    </a:lnTo>
                    <a:close/>
                    <a:moveTo>
                      <a:pt x="1994" y="19529"/>
                    </a:moveTo>
                    <a:lnTo>
                      <a:pt x="1994" y="20126"/>
                    </a:lnTo>
                    <a:lnTo>
                      <a:pt x="1396" y="20126"/>
                    </a:lnTo>
                    <a:lnTo>
                      <a:pt x="1396" y="19529"/>
                    </a:lnTo>
                    <a:close/>
                    <a:moveTo>
                      <a:pt x="4252" y="19529"/>
                    </a:moveTo>
                    <a:lnTo>
                      <a:pt x="4252" y="20126"/>
                    </a:lnTo>
                    <a:lnTo>
                      <a:pt x="3654" y="20126"/>
                    </a:lnTo>
                    <a:lnTo>
                      <a:pt x="3654" y="19529"/>
                    </a:lnTo>
                    <a:close/>
                    <a:moveTo>
                      <a:pt x="6510" y="19529"/>
                    </a:moveTo>
                    <a:lnTo>
                      <a:pt x="6510" y="20126"/>
                    </a:lnTo>
                    <a:lnTo>
                      <a:pt x="5846" y="20126"/>
                    </a:lnTo>
                    <a:lnTo>
                      <a:pt x="5846" y="19529"/>
                    </a:lnTo>
                    <a:close/>
                    <a:moveTo>
                      <a:pt x="1994" y="20724"/>
                    </a:moveTo>
                    <a:lnTo>
                      <a:pt x="1994" y="21389"/>
                    </a:lnTo>
                    <a:lnTo>
                      <a:pt x="1396" y="21389"/>
                    </a:lnTo>
                    <a:lnTo>
                      <a:pt x="1396" y="20724"/>
                    </a:lnTo>
                    <a:close/>
                    <a:moveTo>
                      <a:pt x="4252" y="20724"/>
                    </a:moveTo>
                    <a:lnTo>
                      <a:pt x="4252" y="21389"/>
                    </a:lnTo>
                    <a:lnTo>
                      <a:pt x="3654" y="21389"/>
                    </a:lnTo>
                    <a:lnTo>
                      <a:pt x="3654" y="20724"/>
                    </a:lnTo>
                    <a:close/>
                    <a:moveTo>
                      <a:pt x="6510" y="20724"/>
                    </a:moveTo>
                    <a:lnTo>
                      <a:pt x="6510" y="21389"/>
                    </a:lnTo>
                    <a:lnTo>
                      <a:pt x="5846" y="21389"/>
                    </a:lnTo>
                    <a:lnTo>
                      <a:pt x="5846" y="20724"/>
                    </a:lnTo>
                    <a:close/>
                    <a:moveTo>
                      <a:pt x="1994" y="21986"/>
                    </a:moveTo>
                    <a:lnTo>
                      <a:pt x="1994" y="22584"/>
                    </a:lnTo>
                    <a:lnTo>
                      <a:pt x="1396" y="22584"/>
                    </a:lnTo>
                    <a:lnTo>
                      <a:pt x="1396" y="21986"/>
                    </a:lnTo>
                    <a:close/>
                    <a:moveTo>
                      <a:pt x="4252" y="21986"/>
                    </a:moveTo>
                    <a:lnTo>
                      <a:pt x="4252" y="22584"/>
                    </a:lnTo>
                    <a:lnTo>
                      <a:pt x="3654" y="22584"/>
                    </a:lnTo>
                    <a:lnTo>
                      <a:pt x="3654" y="21986"/>
                    </a:lnTo>
                    <a:close/>
                    <a:moveTo>
                      <a:pt x="6510" y="21986"/>
                    </a:moveTo>
                    <a:lnTo>
                      <a:pt x="6510" y="22584"/>
                    </a:lnTo>
                    <a:lnTo>
                      <a:pt x="5846" y="22584"/>
                    </a:lnTo>
                    <a:lnTo>
                      <a:pt x="5846" y="21986"/>
                    </a:lnTo>
                    <a:close/>
                    <a:moveTo>
                      <a:pt x="1994" y="23182"/>
                    </a:moveTo>
                    <a:lnTo>
                      <a:pt x="1994" y="23780"/>
                    </a:lnTo>
                    <a:lnTo>
                      <a:pt x="1396" y="23780"/>
                    </a:lnTo>
                    <a:lnTo>
                      <a:pt x="1396" y="23182"/>
                    </a:lnTo>
                    <a:close/>
                    <a:moveTo>
                      <a:pt x="4252" y="23182"/>
                    </a:moveTo>
                    <a:lnTo>
                      <a:pt x="4252" y="23780"/>
                    </a:lnTo>
                    <a:lnTo>
                      <a:pt x="3654" y="23780"/>
                    </a:lnTo>
                    <a:lnTo>
                      <a:pt x="3654" y="23182"/>
                    </a:lnTo>
                    <a:close/>
                    <a:moveTo>
                      <a:pt x="6510" y="23182"/>
                    </a:moveTo>
                    <a:lnTo>
                      <a:pt x="6510" y="23780"/>
                    </a:lnTo>
                    <a:lnTo>
                      <a:pt x="5846" y="23780"/>
                    </a:lnTo>
                    <a:lnTo>
                      <a:pt x="5846" y="23182"/>
                    </a:lnTo>
                    <a:close/>
                    <a:moveTo>
                      <a:pt x="1994" y="24377"/>
                    </a:moveTo>
                    <a:lnTo>
                      <a:pt x="1994" y="24643"/>
                    </a:lnTo>
                    <a:lnTo>
                      <a:pt x="1396" y="24643"/>
                    </a:lnTo>
                    <a:lnTo>
                      <a:pt x="1396" y="24377"/>
                    </a:lnTo>
                    <a:close/>
                    <a:moveTo>
                      <a:pt x="4252" y="24377"/>
                    </a:moveTo>
                    <a:lnTo>
                      <a:pt x="4252" y="24643"/>
                    </a:lnTo>
                    <a:lnTo>
                      <a:pt x="3654" y="24643"/>
                    </a:lnTo>
                    <a:lnTo>
                      <a:pt x="3654" y="24377"/>
                    </a:lnTo>
                    <a:close/>
                    <a:moveTo>
                      <a:pt x="6510" y="24377"/>
                    </a:moveTo>
                    <a:lnTo>
                      <a:pt x="6510" y="24643"/>
                    </a:lnTo>
                    <a:lnTo>
                      <a:pt x="5846" y="24643"/>
                    </a:lnTo>
                    <a:lnTo>
                      <a:pt x="5846" y="24377"/>
                    </a:lnTo>
                    <a:close/>
                    <a:moveTo>
                      <a:pt x="3721" y="1"/>
                    </a:moveTo>
                    <a:lnTo>
                      <a:pt x="1728" y="2591"/>
                    </a:lnTo>
                    <a:lnTo>
                      <a:pt x="1728" y="3986"/>
                    </a:lnTo>
                    <a:lnTo>
                      <a:pt x="864" y="3986"/>
                    </a:lnTo>
                    <a:lnTo>
                      <a:pt x="864" y="6576"/>
                    </a:lnTo>
                    <a:lnTo>
                      <a:pt x="1" y="6576"/>
                    </a:lnTo>
                    <a:lnTo>
                      <a:pt x="1" y="26437"/>
                    </a:lnTo>
                    <a:lnTo>
                      <a:pt x="7440" y="26437"/>
                    </a:lnTo>
                    <a:lnTo>
                      <a:pt x="7440" y="6576"/>
                    </a:lnTo>
                    <a:lnTo>
                      <a:pt x="6577" y="6576"/>
                    </a:lnTo>
                    <a:lnTo>
                      <a:pt x="6577" y="3986"/>
                    </a:lnTo>
                    <a:lnTo>
                      <a:pt x="5713" y="3986"/>
                    </a:lnTo>
                    <a:lnTo>
                      <a:pt x="5713" y="2591"/>
                    </a:lnTo>
                    <a:lnTo>
                      <a:pt x="372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09" name="Google Shape;609;p52"/>
              <p:cNvSpPr/>
              <p:nvPr/>
            </p:nvSpPr>
            <p:spPr>
              <a:xfrm>
                <a:off x="2091708" y="3225370"/>
                <a:ext cx="474877" cy="1280002"/>
              </a:xfrm>
              <a:custGeom>
                <a:avLst/>
                <a:gdLst/>
                <a:ahLst/>
                <a:cxnLst/>
                <a:rect l="l" t="t" r="r" b="b"/>
                <a:pathLst>
                  <a:path w="12733" h="34321" extrusionOk="0">
                    <a:moveTo>
                      <a:pt x="3053" y="6243"/>
                    </a:moveTo>
                    <a:lnTo>
                      <a:pt x="3053" y="7288"/>
                    </a:lnTo>
                    <a:lnTo>
                      <a:pt x="2008" y="7288"/>
                    </a:lnTo>
                    <a:lnTo>
                      <a:pt x="2008" y="6243"/>
                    </a:lnTo>
                    <a:close/>
                    <a:moveTo>
                      <a:pt x="6930" y="6243"/>
                    </a:moveTo>
                    <a:lnTo>
                      <a:pt x="6930" y="7288"/>
                    </a:lnTo>
                    <a:lnTo>
                      <a:pt x="5858" y="7288"/>
                    </a:lnTo>
                    <a:lnTo>
                      <a:pt x="5858" y="6243"/>
                    </a:lnTo>
                    <a:close/>
                    <a:moveTo>
                      <a:pt x="10780" y="6243"/>
                    </a:moveTo>
                    <a:lnTo>
                      <a:pt x="10780" y="7288"/>
                    </a:lnTo>
                    <a:lnTo>
                      <a:pt x="9735" y="7288"/>
                    </a:lnTo>
                    <a:lnTo>
                      <a:pt x="9735" y="6243"/>
                    </a:lnTo>
                    <a:close/>
                    <a:moveTo>
                      <a:pt x="3053" y="8306"/>
                    </a:moveTo>
                    <a:lnTo>
                      <a:pt x="3053" y="9351"/>
                    </a:lnTo>
                    <a:lnTo>
                      <a:pt x="2008" y="9351"/>
                    </a:lnTo>
                    <a:lnTo>
                      <a:pt x="2008" y="8306"/>
                    </a:lnTo>
                    <a:close/>
                    <a:moveTo>
                      <a:pt x="6930" y="8306"/>
                    </a:moveTo>
                    <a:lnTo>
                      <a:pt x="6930" y="9351"/>
                    </a:lnTo>
                    <a:lnTo>
                      <a:pt x="5858" y="9351"/>
                    </a:lnTo>
                    <a:lnTo>
                      <a:pt x="5858" y="8306"/>
                    </a:lnTo>
                    <a:close/>
                    <a:moveTo>
                      <a:pt x="10780" y="8306"/>
                    </a:moveTo>
                    <a:lnTo>
                      <a:pt x="10780" y="9351"/>
                    </a:lnTo>
                    <a:lnTo>
                      <a:pt x="9735" y="9351"/>
                    </a:lnTo>
                    <a:lnTo>
                      <a:pt x="9735" y="8306"/>
                    </a:lnTo>
                    <a:close/>
                    <a:moveTo>
                      <a:pt x="3053" y="10368"/>
                    </a:moveTo>
                    <a:lnTo>
                      <a:pt x="3053" y="11413"/>
                    </a:lnTo>
                    <a:lnTo>
                      <a:pt x="2008" y="11413"/>
                    </a:lnTo>
                    <a:lnTo>
                      <a:pt x="2008" y="10368"/>
                    </a:lnTo>
                    <a:close/>
                    <a:moveTo>
                      <a:pt x="6930" y="10368"/>
                    </a:moveTo>
                    <a:lnTo>
                      <a:pt x="6930" y="11413"/>
                    </a:lnTo>
                    <a:lnTo>
                      <a:pt x="5858" y="11413"/>
                    </a:lnTo>
                    <a:lnTo>
                      <a:pt x="5858" y="10368"/>
                    </a:lnTo>
                    <a:close/>
                    <a:moveTo>
                      <a:pt x="10780" y="10368"/>
                    </a:moveTo>
                    <a:lnTo>
                      <a:pt x="10780" y="11413"/>
                    </a:lnTo>
                    <a:lnTo>
                      <a:pt x="9735" y="11413"/>
                    </a:lnTo>
                    <a:lnTo>
                      <a:pt x="9735" y="10368"/>
                    </a:lnTo>
                    <a:close/>
                    <a:moveTo>
                      <a:pt x="3053" y="12431"/>
                    </a:moveTo>
                    <a:lnTo>
                      <a:pt x="3053" y="13476"/>
                    </a:lnTo>
                    <a:lnTo>
                      <a:pt x="2008" y="13476"/>
                    </a:lnTo>
                    <a:lnTo>
                      <a:pt x="2008" y="12431"/>
                    </a:lnTo>
                    <a:close/>
                    <a:moveTo>
                      <a:pt x="6930" y="12431"/>
                    </a:moveTo>
                    <a:lnTo>
                      <a:pt x="6930" y="13476"/>
                    </a:lnTo>
                    <a:lnTo>
                      <a:pt x="5858" y="13476"/>
                    </a:lnTo>
                    <a:lnTo>
                      <a:pt x="5858" y="12431"/>
                    </a:lnTo>
                    <a:close/>
                    <a:moveTo>
                      <a:pt x="10780" y="12431"/>
                    </a:moveTo>
                    <a:lnTo>
                      <a:pt x="10780" y="13476"/>
                    </a:lnTo>
                    <a:lnTo>
                      <a:pt x="9735" y="13476"/>
                    </a:lnTo>
                    <a:lnTo>
                      <a:pt x="9735" y="12431"/>
                    </a:lnTo>
                    <a:close/>
                    <a:moveTo>
                      <a:pt x="3053" y="14493"/>
                    </a:moveTo>
                    <a:lnTo>
                      <a:pt x="3053" y="15538"/>
                    </a:lnTo>
                    <a:lnTo>
                      <a:pt x="2008" y="15538"/>
                    </a:lnTo>
                    <a:lnTo>
                      <a:pt x="2008" y="14493"/>
                    </a:lnTo>
                    <a:close/>
                    <a:moveTo>
                      <a:pt x="6930" y="14493"/>
                    </a:moveTo>
                    <a:lnTo>
                      <a:pt x="6930" y="15538"/>
                    </a:lnTo>
                    <a:lnTo>
                      <a:pt x="5858" y="15538"/>
                    </a:lnTo>
                    <a:lnTo>
                      <a:pt x="5858" y="14493"/>
                    </a:lnTo>
                    <a:close/>
                    <a:moveTo>
                      <a:pt x="10780" y="14493"/>
                    </a:moveTo>
                    <a:lnTo>
                      <a:pt x="10780" y="15538"/>
                    </a:lnTo>
                    <a:lnTo>
                      <a:pt x="9735" y="15538"/>
                    </a:lnTo>
                    <a:lnTo>
                      <a:pt x="9735" y="14493"/>
                    </a:lnTo>
                    <a:close/>
                    <a:moveTo>
                      <a:pt x="3053" y="16556"/>
                    </a:moveTo>
                    <a:lnTo>
                      <a:pt x="3053" y="17601"/>
                    </a:lnTo>
                    <a:lnTo>
                      <a:pt x="2008" y="17601"/>
                    </a:lnTo>
                    <a:lnTo>
                      <a:pt x="2008" y="16556"/>
                    </a:lnTo>
                    <a:close/>
                    <a:moveTo>
                      <a:pt x="6930" y="16556"/>
                    </a:moveTo>
                    <a:lnTo>
                      <a:pt x="6930" y="17601"/>
                    </a:lnTo>
                    <a:lnTo>
                      <a:pt x="5858" y="17601"/>
                    </a:lnTo>
                    <a:lnTo>
                      <a:pt x="5858" y="16556"/>
                    </a:lnTo>
                    <a:close/>
                    <a:moveTo>
                      <a:pt x="10780" y="16556"/>
                    </a:moveTo>
                    <a:lnTo>
                      <a:pt x="10780" y="17601"/>
                    </a:lnTo>
                    <a:lnTo>
                      <a:pt x="9735" y="17601"/>
                    </a:lnTo>
                    <a:lnTo>
                      <a:pt x="9735" y="16556"/>
                    </a:lnTo>
                    <a:close/>
                    <a:moveTo>
                      <a:pt x="3053" y="18618"/>
                    </a:moveTo>
                    <a:lnTo>
                      <a:pt x="3053" y="19663"/>
                    </a:lnTo>
                    <a:lnTo>
                      <a:pt x="2008" y="19663"/>
                    </a:lnTo>
                    <a:lnTo>
                      <a:pt x="2008" y="18618"/>
                    </a:lnTo>
                    <a:close/>
                    <a:moveTo>
                      <a:pt x="6930" y="18618"/>
                    </a:moveTo>
                    <a:lnTo>
                      <a:pt x="6930" y="19663"/>
                    </a:lnTo>
                    <a:lnTo>
                      <a:pt x="5858" y="19663"/>
                    </a:lnTo>
                    <a:lnTo>
                      <a:pt x="5858" y="18618"/>
                    </a:lnTo>
                    <a:close/>
                    <a:moveTo>
                      <a:pt x="10780" y="18618"/>
                    </a:moveTo>
                    <a:lnTo>
                      <a:pt x="10780" y="19663"/>
                    </a:lnTo>
                    <a:lnTo>
                      <a:pt x="9735" y="19663"/>
                    </a:lnTo>
                    <a:lnTo>
                      <a:pt x="9735" y="18618"/>
                    </a:lnTo>
                    <a:close/>
                    <a:moveTo>
                      <a:pt x="3053" y="20681"/>
                    </a:moveTo>
                    <a:lnTo>
                      <a:pt x="3053" y="21726"/>
                    </a:lnTo>
                    <a:lnTo>
                      <a:pt x="2008" y="21726"/>
                    </a:lnTo>
                    <a:lnTo>
                      <a:pt x="2008" y="20681"/>
                    </a:lnTo>
                    <a:close/>
                    <a:moveTo>
                      <a:pt x="6930" y="20681"/>
                    </a:moveTo>
                    <a:lnTo>
                      <a:pt x="6930" y="21726"/>
                    </a:lnTo>
                    <a:lnTo>
                      <a:pt x="5858" y="21726"/>
                    </a:lnTo>
                    <a:lnTo>
                      <a:pt x="5858" y="20681"/>
                    </a:lnTo>
                    <a:close/>
                    <a:moveTo>
                      <a:pt x="10780" y="20681"/>
                    </a:moveTo>
                    <a:lnTo>
                      <a:pt x="10780" y="21726"/>
                    </a:lnTo>
                    <a:lnTo>
                      <a:pt x="9735" y="21726"/>
                    </a:lnTo>
                    <a:lnTo>
                      <a:pt x="9735" y="20681"/>
                    </a:lnTo>
                    <a:close/>
                    <a:moveTo>
                      <a:pt x="3053" y="22743"/>
                    </a:moveTo>
                    <a:lnTo>
                      <a:pt x="3053" y="23788"/>
                    </a:lnTo>
                    <a:lnTo>
                      <a:pt x="2008" y="23788"/>
                    </a:lnTo>
                    <a:lnTo>
                      <a:pt x="2008" y="22743"/>
                    </a:lnTo>
                    <a:close/>
                    <a:moveTo>
                      <a:pt x="6930" y="22743"/>
                    </a:moveTo>
                    <a:lnTo>
                      <a:pt x="6930" y="23788"/>
                    </a:lnTo>
                    <a:lnTo>
                      <a:pt x="5858" y="23788"/>
                    </a:lnTo>
                    <a:lnTo>
                      <a:pt x="5858" y="22743"/>
                    </a:lnTo>
                    <a:close/>
                    <a:moveTo>
                      <a:pt x="10780" y="22743"/>
                    </a:moveTo>
                    <a:lnTo>
                      <a:pt x="10780" y="23788"/>
                    </a:lnTo>
                    <a:lnTo>
                      <a:pt x="9735" y="23788"/>
                    </a:lnTo>
                    <a:lnTo>
                      <a:pt x="9735" y="22743"/>
                    </a:lnTo>
                    <a:close/>
                    <a:moveTo>
                      <a:pt x="3053" y="24806"/>
                    </a:moveTo>
                    <a:lnTo>
                      <a:pt x="3053" y="25851"/>
                    </a:lnTo>
                    <a:lnTo>
                      <a:pt x="2008" y="25851"/>
                    </a:lnTo>
                    <a:lnTo>
                      <a:pt x="2008" y="24806"/>
                    </a:lnTo>
                    <a:close/>
                    <a:moveTo>
                      <a:pt x="6930" y="24806"/>
                    </a:moveTo>
                    <a:lnTo>
                      <a:pt x="6930" y="25851"/>
                    </a:lnTo>
                    <a:lnTo>
                      <a:pt x="5858" y="25851"/>
                    </a:lnTo>
                    <a:lnTo>
                      <a:pt x="5858" y="24806"/>
                    </a:lnTo>
                    <a:close/>
                    <a:moveTo>
                      <a:pt x="10780" y="24806"/>
                    </a:moveTo>
                    <a:lnTo>
                      <a:pt x="10780" y="25851"/>
                    </a:lnTo>
                    <a:lnTo>
                      <a:pt x="9735" y="25851"/>
                    </a:lnTo>
                    <a:lnTo>
                      <a:pt x="9735" y="24806"/>
                    </a:lnTo>
                    <a:close/>
                    <a:moveTo>
                      <a:pt x="3053" y="26868"/>
                    </a:moveTo>
                    <a:lnTo>
                      <a:pt x="3053" y="27913"/>
                    </a:lnTo>
                    <a:lnTo>
                      <a:pt x="2008" y="27913"/>
                    </a:lnTo>
                    <a:lnTo>
                      <a:pt x="2008" y="26868"/>
                    </a:lnTo>
                    <a:close/>
                    <a:moveTo>
                      <a:pt x="6930" y="26868"/>
                    </a:moveTo>
                    <a:lnTo>
                      <a:pt x="6930" y="27913"/>
                    </a:lnTo>
                    <a:lnTo>
                      <a:pt x="5858" y="27913"/>
                    </a:lnTo>
                    <a:lnTo>
                      <a:pt x="5858" y="26868"/>
                    </a:lnTo>
                    <a:close/>
                    <a:moveTo>
                      <a:pt x="10780" y="26868"/>
                    </a:moveTo>
                    <a:lnTo>
                      <a:pt x="10780" y="27913"/>
                    </a:lnTo>
                    <a:lnTo>
                      <a:pt x="9735" y="27913"/>
                    </a:lnTo>
                    <a:lnTo>
                      <a:pt x="9735" y="26868"/>
                    </a:lnTo>
                    <a:close/>
                    <a:moveTo>
                      <a:pt x="3053" y="28931"/>
                    </a:moveTo>
                    <a:lnTo>
                      <a:pt x="3053" y="29976"/>
                    </a:lnTo>
                    <a:lnTo>
                      <a:pt x="2008" y="29976"/>
                    </a:lnTo>
                    <a:lnTo>
                      <a:pt x="2008" y="28931"/>
                    </a:lnTo>
                    <a:close/>
                    <a:moveTo>
                      <a:pt x="6930" y="28931"/>
                    </a:moveTo>
                    <a:lnTo>
                      <a:pt x="6930" y="29976"/>
                    </a:lnTo>
                    <a:lnTo>
                      <a:pt x="5858" y="29976"/>
                    </a:lnTo>
                    <a:lnTo>
                      <a:pt x="5858" y="28931"/>
                    </a:lnTo>
                    <a:close/>
                    <a:moveTo>
                      <a:pt x="10780" y="28931"/>
                    </a:moveTo>
                    <a:lnTo>
                      <a:pt x="10780" y="29976"/>
                    </a:lnTo>
                    <a:lnTo>
                      <a:pt x="9735" y="29976"/>
                    </a:lnTo>
                    <a:lnTo>
                      <a:pt x="9735" y="28931"/>
                    </a:lnTo>
                    <a:close/>
                    <a:moveTo>
                      <a:pt x="3053" y="30993"/>
                    </a:moveTo>
                    <a:lnTo>
                      <a:pt x="3053" y="31516"/>
                    </a:lnTo>
                    <a:lnTo>
                      <a:pt x="2008" y="31516"/>
                    </a:lnTo>
                    <a:lnTo>
                      <a:pt x="2008" y="30993"/>
                    </a:lnTo>
                    <a:close/>
                    <a:moveTo>
                      <a:pt x="6930" y="30993"/>
                    </a:moveTo>
                    <a:lnTo>
                      <a:pt x="6930" y="31516"/>
                    </a:lnTo>
                    <a:lnTo>
                      <a:pt x="5858" y="31516"/>
                    </a:lnTo>
                    <a:lnTo>
                      <a:pt x="5858" y="30993"/>
                    </a:lnTo>
                    <a:close/>
                    <a:moveTo>
                      <a:pt x="10780" y="30993"/>
                    </a:moveTo>
                    <a:lnTo>
                      <a:pt x="10780" y="31516"/>
                    </a:lnTo>
                    <a:lnTo>
                      <a:pt x="9735" y="31516"/>
                    </a:lnTo>
                    <a:lnTo>
                      <a:pt x="9735" y="30993"/>
                    </a:lnTo>
                    <a:close/>
                    <a:moveTo>
                      <a:pt x="12733" y="1"/>
                    </a:moveTo>
                    <a:lnTo>
                      <a:pt x="0" y="4401"/>
                    </a:lnTo>
                    <a:lnTo>
                      <a:pt x="0" y="34321"/>
                    </a:lnTo>
                    <a:lnTo>
                      <a:pt x="12733" y="34321"/>
                    </a:lnTo>
                    <a:lnTo>
                      <a:pt x="12733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52"/>
              <p:cNvSpPr/>
              <p:nvPr/>
            </p:nvSpPr>
            <p:spPr>
              <a:xfrm>
                <a:off x="2559442" y="3863037"/>
                <a:ext cx="394879" cy="832835"/>
              </a:xfrm>
              <a:custGeom>
                <a:avLst/>
                <a:gdLst/>
                <a:ahLst/>
                <a:cxnLst/>
                <a:rect l="l" t="t" r="r" b="b"/>
                <a:pathLst>
                  <a:path w="10588" h="22331" extrusionOk="0">
                    <a:moveTo>
                      <a:pt x="2943" y="2173"/>
                    </a:moveTo>
                    <a:lnTo>
                      <a:pt x="2943" y="2696"/>
                    </a:lnTo>
                    <a:lnTo>
                      <a:pt x="1898" y="2696"/>
                    </a:lnTo>
                    <a:lnTo>
                      <a:pt x="1898" y="2173"/>
                    </a:lnTo>
                    <a:close/>
                    <a:moveTo>
                      <a:pt x="5748" y="2173"/>
                    </a:moveTo>
                    <a:lnTo>
                      <a:pt x="5748" y="2696"/>
                    </a:lnTo>
                    <a:lnTo>
                      <a:pt x="4703" y="2696"/>
                    </a:lnTo>
                    <a:lnTo>
                      <a:pt x="4703" y="2173"/>
                    </a:lnTo>
                    <a:close/>
                    <a:moveTo>
                      <a:pt x="8580" y="2173"/>
                    </a:moveTo>
                    <a:lnTo>
                      <a:pt x="8580" y="2696"/>
                    </a:lnTo>
                    <a:lnTo>
                      <a:pt x="7508" y="2696"/>
                    </a:lnTo>
                    <a:lnTo>
                      <a:pt x="7508" y="2173"/>
                    </a:lnTo>
                    <a:close/>
                    <a:moveTo>
                      <a:pt x="2943" y="3713"/>
                    </a:moveTo>
                    <a:lnTo>
                      <a:pt x="2943" y="4731"/>
                    </a:lnTo>
                    <a:lnTo>
                      <a:pt x="1898" y="4731"/>
                    </a:lnTo>
                    <a:lnTo>
                      <a:pt x="1898" y="3713"/>
                    </a:lnTo>
                    <a:close/>
                    <a:moveTo>
                      <a:pt x="5748" y="3713"/>
                    </a:moveTo>
                    <a:lnTo>
                      <a:pt x="5748" y="4731"/>
                    </a:lnTo>
                    <a:lnTo>
                      <a:pt x="4703" y="4731"/>
                    </a:lnTo>
                    <a:lnTo>
                      <a:pt x="4703" y="3713"/>
                    </a:lnTo>
                    <a:close/>
                    <a:moveTo>
                      <a:pt x="8580" y="3713"/>
                    </a:moveTo>
                    <a:lnTo>
                      <a:pt x="8580" y="4731"/>
                    </a:lnTo>
                    <a:lnTo>
                      <a:pt x="7508" y="4731"/>
                    </a:lnTo>
                    <a:lnTo>
                      <a:pt x="7508" y="3713"/>
                    </a:lnTo>
                    <a:close/>
                    <a:moveTo>
                      <a:pt x="2943" y="5721"/>
                    </a:moveTo>
                    <a:lnTo>
                      <a:pt x="2943" y="6738"/>
                    </a:lnTo>
                    <a:lnTo>
                      <a:pt x="1898" y="6738"/>
                    </a:lnTo>
                    <a:lnTo>
                      <a:pt x="1898" y="5721"/>
                    </a:lnTo>
                    <a:close/>
                    <a:moveTo>
                      <a:pt x="5748" y="5721"/>
                    </a:moveTo>
                    <a:lnTo>
                      <a:pt x="5748" y="6738"/>
                    </a:lnTo>
                    <a:lnTo>
                      <a:pt x="4703" y="6738"/>
                    </a:lnTo>
                    <a:lnTo>
                      <a:pt x="4703" y="5721"/>
                    </a:lnTo>
                    <a:close/>
                    <a:moveTo>
                      <a:pt x="8580" y="5721"/>
                    </a:moveTo>
                    <a:lnTo>
                      <a:pt x="8580" y="6738"/>
                    </a:lnTo>
                    <a:lnTo>
                      <a:pt x="7508" y="6738"/>
                    </a:lnTo>
                    <a:lnTo>
                      <a:pt x="7508" y="5721"/>
                    </a:lnTo>
                    <a:close/>
                    <a:moveTo>
                      <a:pt x="2943" y="7756"/>
                    </a:moveTo>
                    <a:lnTo>
                      <a:pt x="2943" y="8773"/>
                    </a:lnTo>
                    <a:lnTo>
                      <a:pt x="1898" y="8773"/>
                    </a:lnTo>
                    <a:lnTo>
                      <a:pt x="1898" y="7756"/>
                    </a:lnTo>
                    <a:close/>
                    <a:moveTo>
                      <a:pt x="5748" y="7756"/>
                    </a:moveTo>
                    <a:lnTo>
                      <a:pt x="5748" y="8773"/>
                    </a:lnTo>
                    <a:lnTo>
                      <a:pt x="4703" y="8773"/>
                    </a:lnTo>
                    <a:lnTo>
                      <a:pt x="4703" y="7756"/>
                    </a:lnTo>
                    <a:close/>
                    <a:moveTo>
                      <a:pt x="8580" y="7756"/>
                    </a:moveTo>
                    <a:lnTo>
                      <a:pt x="8580" y="8773"/>
                    </a:lnTo>
                    <a:lnTo>
                      <a:pt x="7508" y="8773"/>
                    </a:lnTo>
                    <a:lnTo>
                      <a:pt x="7508" y="7756"/>
                    </a:lnTo>
                    <a:close/>
                    <a:moveTo>
                      <a:pt x="2943" y="9791"/>
                    </a:moveTo>
                    <a:lnTo>
                      <a:pt x="2943" y="10781"/>
                    </a:lnTo>
                    <a:lnTo>
                      <a:pt x="1898" y="10781"/>
                    </a:lnTo>
                    <a:lnTo>
                      <a:pt x="1898" y="9791"/>
                    </a:lnTo>
                    <a:close/>
                    <a:moveTo>
                      <a:pt x="5748" y="9791"/>
                    </a:moveTo>
                    <a:lnTo>
                      <a:pt x="5748" y="10781"/>
                    </a:lnTo>
                    <a:lnTo>
                      <a:pt x="4703" y="10781"/>
                    </a:lnTo>
                    <a:lnTo>
                      <a:pt x="4703" y="9791"/>
                    </a:lnTo>
                    <a:close/>
                    <a:moveTo>
                      <a:pt x="8580" y="9791"/>
                    </a:moveTo>
                    <a:lnTo>
                      <a:pt x="8580" y="10781"/>
                    </a:lnTo>
                    <a:lnTo>
                      <a:pt x="7508" y="10781"/>
                    </a:lnTo>
                    <a:lnTo>
                      <a:pt x="7508" y="9791"/>
                    </a:lnTo>
                    <a:close/>
                    <a:moveTo>
                      <a:pt x="2943" y="11798"/>
                    </a:moveTo>
                    <a:lnTo>
                      <a:pt x="2943" y="12816"/>
                    </a:lnTo>
                    <a:lnTo>
                      <a:pt x="1898" y="12816"/>
                    </a:lnTo>
                    <a:lnTo>
                      <a:pt x="1898" y="11798"/>
                    </a:lnTo>
                    <a:close/>
                    <a:moveTo>
                      <a:pt x="5748" y="11798"/>
                    </a:moveTo>
                    <a:lnTo>
                      <a:pt x="5748" y="12816"/>
                    </a:lnTo>
                    <a:lnTo>
                      <a:pt x="4703" y="12816"/>
                    </a:lnTo>
                    <a:lnTo>
                      <a:pt x="4703" y="11798"/>
                    </a:lnTo>
                    <a:close/>
                    <a:moveTo>
                      <a:pt x="8580" y="11798"/>
                    </a:moveTo>
                    <a:lnTo>
                      <a:pt x="8580" y="12816"/>
                    </a:lnTo>
                    <a:lnTo>
                      <a:pt x="7508" y="12816"/>
                    </a:lnTo>
                    <a:lnTo>
                      <a:pt x="7508" y="11798"/>
                    </a:lnTo>
                    <a:close/>
                    <a:moveTo>
                      <a:pt x="2943" y="13833"/>
                    </a:moveTo>
                    <a:lnTo>
                      <a:pt x="2943" y="14851"/>
                    </a:lnTo>
                    <a:lnTo>
                      <a:pt x="1898" y="14851"/>
                    </a:lnTo>
                    <a:lnTo>
                      <a:pt x="1898" y="13833"/>
                    </a:lnTo>
                    <a:close/>
                    <a:moveTo>
                      <a:pt x="5748" y="13833"/>
                    </a:moveTo>
                    <a:lnTo>
                      <a:pt x="5748" y="14851"/>
                    </a:lnTo>
                    <a:lnTo>
                      <a:pt x="4703" y="14851"/>
                    </a:lnTo>
                    <a:lnTo>
                      <a:pt x="4703" y="13833"/>
                    </a:lnTo>
                    <a:close/>
                    <a:moveTo>
                      <a:pt x="8580" y="13833"/>
                    </a:moveTo>
                    <a:lnTo>
                      <a:pt x="8580" y="14851"/>
                    </a:lnTo>
                    <a:lnTo>
                      <a:pt x="7508" y="14851"/>
                    </a:lnTo>
                    <a:lnTo>
                      <a:pt x="7508" y="13833"/>
                    </a:lnTo>
                    <a:close/>
                    <a:moveTo>
                      <a:pt x="2943" y="15841"/>
                    </a:moveTo>
                    <a:lnTo>
                      <a:pt x="2943" y="16858"/>
                    </a:lnTo>
                    <a:lnTo>
                      <a:pt x="1898" y="16858"/>
                    </a:lnTo>
                    <a:lnTo>
                      <a:pt x="1898" y="15841"/>
                    </a:lnTo>
                    <a:close/>
                    <a:moveTo>
                      <a:pt x="5748" y="15841"/>
                    </a:moveTo>
                    <a:lnTo>
                      <a:pt x="5748" y="16858"/>
                    </a:lnTo>
                    <a:lnTo>
                      <a:pt x="4703" y="16858"/>
                    </a:lnTo>
                    <a:lnTo>
                      <a:pt x="4703" y="15841"/>
                    </a:lnTo>
                    <a:close/>
                    <a:moveTo>
                      <a:pt x="8580" y="15841"/>
                    </a:moveTo>
                    <a:lnTo>
                      <a:pt x="8580" y="16858"/>
                    </a:lnTo>
                    <a:lnTo>
                      <a:pt x="7508" y="16858"/>
                    </a:lnTo>
                    <a:lnTo>
                      <a:pt x="7508" y="15841"/>
                    </a:lnTo>
                    <a:close/>
                    <a:moveTo>
                      <a:pt x="2943" y="17876"/>
                    </a:moveTo>
                    <a:lnTo>
                      <a:pt x="2943" y="18893"/>
                    </a:lnTo>
                    <a:lnTo>
                      <a:pt x="1898" y="18893"/>
                    </a:lnTo>
                    <a:lnTo>
                      <a:pt x="1898" y="17876"/>
                    </a:lnTo>
                    <a:close/>
                    <a:moveTo>
                      <a:pt x="5748" y="17876"/>
                    </a:moveTo>
                    <a:lnTo>
                      <a:pt x="5748" y="18893"/>
                    </a:lnTo>
                    <a:lnTo>
                      <a:pt x="4703" y="18893"/>
                    </a:lnTo>
                    <a:lnTo>
                      <a:pt x="4703" y="17876"/>
                    </a:lnTo>
                    <a:close/>
                    <a:moveTo>
                      <a:pt x="8580" y="17876"/>
                    </a:moveTo>
                    <a:lnTo>
                      <a:pt x="8580" y="18893"/>
                    </a:lnTo>
                    <a:lnTo>
                      <a:pt x="7508" y="18893"/>
                    </a:lnTo>
                    <a:lnTo>
                      <a:pt x="7508" y="17876"/>
                    </a:lnTo>
                    <a:close/>
                    <a:moveTo>
                      <a:pt x="2943" y="19911"/>
                    </a:moveTo>
                    <a:lnTo>
                      <a:pt x="2943" y="20433"/>
                    </a:lnTo>
                    <a:lnTo>
                      <a:pt x="1898" y="20433"/>
                    </a:lnTo>
                    <a:lnTo>
                      <a:pt x="1898" y="19911"/>
                    </a:lnTo>
                    <a:close/>
                    <a:moveTo>
                      <a:pt x="5748" y="19911"/>
                    </a:moveTo>
                    <a:lnTo>
                      <a:pt x="5748" y="20433"/>
                    </a:lnTo>
                    <a:lnTo>
                      <a:pt x="4703" y="20433"/>
                    </a:lnTo>
                    <a:lnTo>
                      <a:pt x="4703" y="19911"/>
                    </a:lnTo>
                    <a:close/>
                    <a:moveTo>
                      <a:pt x="8580" y="19911"/>
                    </a:moveTo>
                    <a:lnTo>
                      <a:pt x="8580" y="20433"/>
                    </a:lnTo>
                    <a:lnTo>
                      <a:pt x="7508" y="20433"/>
                    </a:lnTo>
                    <a:lnTo>
                      <a:pt x="7508" y="19911"/>
                    </a:lnTo>
                    <a:close/>
                    <a:moveTo>
                      <a:pt x="0" y="1"/>
                    </a:moveTo>
                    <a:lnTo>
                      <a:pt x="0" y="22331"/>
                    </a:lnTo>
                    <a:lnTo>
                      <a:pt x="10588" y="22331"/>
                    </a:lnTo>
                    <a:lnTo>
                      <a:pt x="10588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1" name="Google Shape;611;p52"/>
            <p:cNvSpPr/>
            <p:nvPr/>
          </p:nvSpPr>
          <p:spPr>
            <a:xfrm>
              <a:off x="835349" y="2157434"/>
              <a:ext cx="1836465" cy="516567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206347E7-87BB-F54E-8173-C1E3E30DB48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706002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7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Conclusion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1238" name="Google Shape;1238;p76"/>
          <p:cNvSpPr txBox="1">
            <a:spLocks noGrp="1"/>
          </p:cNvSpPr>
          <p:nvPr>
            <p:ph type="title"/>
          </p:nvPr>
        </p:nvSpPr>
        <p:spPr>
          <a:xfrm>
            <a:off x="709600" y="3945100"/>
            <a:ext cx="17307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bg1"/>
                </a:solidFill>
              </a:rPr>
              <a:t>Efficient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240" name="Google Shape;1240;p76"/>
          <p:cNvSpPr txBox="1">
            <a:spLocks noGrp="1"/>
          </p:cNvSpPr>
          <p:nvPr>
            <p:ph type="title"/>
          </p:nvPr>
        </p:nvSpPr>
        <p:spPr>
          <a:xfrm>
            <a:off x="2707618" y="3945100"/>
            <a:ext cx="17307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bg1"/>
                </a:solidFill>
              </a:rPr>
              <a:t>Economic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242" name="Google Shape;1242;p76"/>
          <p:cNvSpPr txBox="1">
            <a:spLocks noGrp="1"/>
          </p:cNvSpPr>
          <p:nvPr>
            <p:ph type="title"/>
          </p:nvPr>
        </p:nvSpPr>
        <p:spPr>
          <a:xfrm>
            <a:off x="4705636" y="3945100"/>
            <a:ext cx="17307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bg1"/>
                </a:solidFill>
              </a:rPr>
              <a:t>Environmental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244" name="Google Shape;1244;p76"/>
          <p:cNvSpPr txBox="1">
            <a:spLocks noGrp="1"/>
          </p:cNvSpPr>
          <p:nvPr>
            <p:ph type="title"/>
          </p:nvPr>
        </p:nvSpPr>
        <p:spPr>
          <a:xfrm>
            <a:off x="6703655" y="3945100"/>
            <a:ext cx="17307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bg1"/>
                </a:solidFill>
              </a:rPr>
              <a:t>Cost Effective</a:t>
            </a:r>
            <a:endParaRPr sz="2000" dirty="0">
              <a:solidFill>
                <a:schemeClr val="bg1"/>
              </a:solidFill>
            </a:endParaRPr>
          </a:p>
        </p:txBody>
      </p:sp>
      <p:grpSp>
        <p:nvGrpSpPr>
          <p:cNvPr id="1251" name="Google Shape;1251;p76"/>
          <p:cNvGrpSpPr/>
          <p:nvPr/>
        </p:nvGrpSpPr>
        <p:grpSpPr>
          <a:xfrm>
            <a:off x="5356281" y="3424406"/>
            <a:ext cx="453980" cy="422540"/>
            <a:chOff x="-21322300" y="4077125"/>
            <a:chExt cx="307200" cy="285925"/>
          </a:xfrm>
          <a:gradFill>
            <a:gsLst>
              <a:gs pos="0">
                <a:srgbClr val="7A89A5"/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1252" name="Google Shape;1252;p76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1253" name="Google Shape;1253;p76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1254" name="Google Shape;1254;p76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1255" name="Google Shape;1255;p76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1256" name="Google Shape;1256;p76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1257" name="Google Shape;1257;p76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1258" name="Google Shape;1258;p76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1259" name="Google Shape;1259;p76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1260" name="Google Shape;1260;p76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1261" name="Google Shape;1261;p76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1262" name="Google Shape;1262;p76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1263" name="Google Shape;1263;p76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</p:grpSp>
      <p:grpSp>
        <p:nvGrpSpPr>
          <p:cNvPr id="1264" name="Google Shape;1264;p76"/>
          <p:cNvGrpSpPr/>
          <p:nvPr/>
        </p:nvGrpSpPr>
        <p:grpSpPr>
          <a:xfrm>
            <a:off x="1366570" y="3479192"/>
            <a:ext cx="423079" cy="423043"/>
            <a:chOff x="-4478975" y="3251700"/>
            <a:chExt cx="293825" cy="293800"/>
          </a:xfrm>
          <a:gradFill>
            <a:gsLst>
              <a:gs pos="0">
                <a:srgbClr val="7A89A5"/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1265" name="Google Shape;1265;p76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76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7" name="Google Shape;1267;p76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819FD6"/>
                </a:solidFill>
              </a:endParaRPr>
            </a:p>
          </p:txBody>
        </p:sp>
      </p:grpSp>
      <p:sp>
        <p:nvSpPr>
          <p:cNvPr id="2" name="Google Shape;5551;p91">
            <a:extLst>
              <a:ext uri="{FF2B5EF4-FFF2-40B4-BE49-F238E27FC236}">
                <a16:creationId xmlns:a16="http://schemas.microsoft.com/office/drawing/2014/main" id="{464C8865-D0D0-6CC6-5678-D2092F5476C8}"/>
              </a:ext>
            </a:extLst>
          </p:cNvPr>
          <p:cNvSpPr/>
          <p:nvPr/>
        </p:nvSpPr>
        <p:spPr>
          <a:xfrm>
            <a:off x="3405556" y="3537960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" name="Google Shape;5398;p91">
            <a:extLst>
              <a:ext uri="{FF2B5EF4-FFF2-40B4-BE49-F238E27FC236}">
                <a16:creationId xmlns:a16="http://schemas.microsoft.com/office/drawing/2014/main" id="{B96B5EF8-7591-72C7-CE58-6B7F51D644C6}"/>
              </a:ext>
            </a:extLst>
          </p:cNvPr>
          <p:cNvGrpSpPr/>
          <p:nvPr/>
        </p:nvGrpSpPr>
        <p:grpSpPr>
          <a:xfrm>
            <a:off x="5383738" y="1579062"/>
            <a:ext cx="372129" cy="410894"/>
            <a:chOff x="3300325" y="249875"/>
            <a:chExt cx="433725" cy="480900"/>
          </a:xfrm>
        </p:grpSpPr>
        <p:sp>
          <p:nvSpPr>
            <p:cNvPr id="7" name="Google Shape;5399;p91">
              <a:extLst>
                <a:ext uri="{FF2B5EF4-FFF2-40B4-BE49-F238E27FC236}">
                  <a16:creationId xmlns:a16="http://schemas.microsoft.com/office/drawing/2014/main" id="{5DEF87C8-F4BC-E6F3-418D-E2844920E2C3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" name="Google Shape;5400;p91">
              <a:extLst>
                <a:ext uri="{FF2B5EF4-FFF2-40B4-BE49-F238E27FC236}">
                  <a16:creationId xmlns:a16="http://schemas.microsoft.com/office/drawing/2014/main" id="{B42D0C0F-BAA1-4467-921A-654B537206AA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" name="Google Shape;5401;p91">
              <a:extLst>
                <a:ext uri="{FF2B5EF4-FFF2-40B4-BE49-F238E27FC236}">
                  <a16:creationId xmlns:a16="http://schemas.microsoft.com/office/drawing/2014/main" id="{61D8AFE8-426C-618B-52D1-EC310BB66037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" name="Google Shape;5402;p91">
              <a:extLst>
                <a:ext uri="{FF2B5EF4-FFF2-40B4-BE49-F238E27FC236}">
                  <a16:creationId xmlns:a16="http://schemas.microsoft.com/office/drawing/2014/main" id="{BFEDDFCF-0D63-2078-33BC-78FFA8ED821B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5403;p91">
              <a:extLst>
                <a:ext uri="{FF2B5EF4-FFF2-40B4-BE49-F238E27FC236}">
                  <a16:creationId xmlns:a16="http://schemas.microsoft.com/office/drawing/2014/main" id="{57EA957F-135E-AC51-91A6-F2C87707FC1D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" name="Google Shape;5404;p91">
              <a:extLst>
                <a:ext uri="{FF2B5EF4-FFF2-40B4-BE49-F238E27FC236}">
                  <a16:creationId xmlns:a16="http://schemas.microsoft.com/office/drawing/2014/main" id="{AECE022D-0999-03A8-B3F1-3A0F3EF1D84B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9" name="Google Shape;5635;p91">
            <a:extLst>
              <a:ext uri="{FF2B5EF4-FFF2-40B4-BE49-F238E27FC236}">
                <a16:creationId xmlns:a16="http://schemas.microsoft.com/office/drawing/2014/main" id="{BE473301-FF0D-CC51-47BE-20D002D9695B}"/>
              </a:ext>
            </a:extLst>
          </p:cNvPr>
          <p:cNvSpPr/>
          <p:nvPr/>
        </p:nvSpPr>
        <p:spPr>
          <a:xfrm>
            <a:off x="3380181" y="1671651"/>
            <a:ext cx="441053" cy="318305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1" name="Google Shape;1238;p76">
            <a:extLst>
              <a:ext uri="{FF2B5EF4-FFF2-40B4-BE49-F238E27FC236}">
                <a16:creationId xmlns:a16="http://schemas.microsoft.com/office/drawing/2014/main" id="{27CEF2EB-EB9E-120F-EDB3-503DE05AA701}"/>
              </a:ext>
            </a:extLst>
          </p:cNvPr>
          <p:cNvSpPr txBox="1">
            <a:spLocks/>
          </p:cNvSpPr>
          <p:nvPr/>
        </p:nvSpPr>
        <p:spPr>
          <a:xfrm>
            <a:off x="748007" y="2150158"/>
            <a:ext cx="17307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chemeClr val="bg1"/>
                </a:solidFill>
              </a:rPr>
              <a:t>Texas</a:t>
            </a: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26" name="Google Shape;5392;p91">
            <a:extLst>
              <a:ext uri="{FF2B5EF4-FFF2-40B4-BE49-F238E27FC236}">
                <a16:creationId xmlns:a16="http://schemas.microsoft.com/office/drawing/2014/main" id="{418E21BC-0CAF-DE16-9E87-650B131227B5}"/>
              </a:ext>
            </a:extLst>
          </p:cNvPr>
          <p:cNvGrpSpPr/>
          <p:nvPr/>
        </p:nvGrpSpPr>
        <p:grpSpPr>
          <a:xfrm>
            <a:off x="1464273" y="1687124"/>
            <a:ext cx="298169" cy="339253"/>
            <a:chOff x="1529350" y="258825"/>
            <a:chExt cx="423475" cy="481825"/>
          </a:xfrm>
        </p:grpSpPr>
        <p:sp>
          <p:nvSpPr>
            <p:cNvPr id="27" name="Google Shape;5393;p91">
              <a:extLst>
                <a:ext uri="{FF2B5EF4-FFF2-40B4-BE49-F238E27FC236}">
                  <a16:creationId xmlns:a16="http://schemas.microsoft.com/office/drawing/2014/main" id="{C96278A9-EE84-3F41-306A-3B1A8E44BB5C}"/>
                </a:ext>
              </a:extLst>
            </p:cNvPr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" name="Google Shape;5394;p91">
              <a:extLst>
                <a:ext uri="{FF2B5EF4-FFF2-40B4-BE49-F238E27FC236}">
                  <a16:creationId xmlns:a16="http://schemas.microsoft.com/office/drawing/2014/main" id="{FB2791BC-7106-B623-2CB6-DA38CB951050}"/>
                </a:ext>
              </a:extLst>
            </p:cNvPr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" name="Google Shape;5568;p91">
            <a:extLst>
              <a:ext uri="{FF2B5EF4-FFF2-40B4-BE49-F238E27FC236}">
                <a16:creationId xmlns:a16="http://schemas.microsoft.com/office/drawing/2014/main" id="{DD521AFC-4E42-F878-E312-E174B4FAA3F8}"/>
              </a:ext>
            </a:extLst>
          </p:cNvPr>
          <p:cNvGrpSpPr/>
          <p:nvPr/>
        </p:nvGrpSpPr>
        <p:grpSpPr>
          <a:xfrm>
            <a:off x="7393301" y="3529145"/>
            <a:ext cx="332881" cy="332881"/>
            <a:chOff x="6239925" y="2032450"/>
            <a:chExt cx="472775" cy="472775"/>
          </a:xfrm>
        </p:grpSpPr>
        <p:sp>
          <p:nvSpPr>
            <p:cNvPr id="30" name="Google Shape;5569;p91">
              <a:extLst>
                <a:ext uri="{FF2B5EF4-FFF2-40B4-BE49-F238E27FC236}">
                  <a16:creationId xmlns:a16="http://schemas.microsoft.com/office/drawing/2014/main" id="{14B39093-CDC5-3405-DE8F-2F80657DD54B}"/>
                </a:ext>
              </a:extLst>
            </p:cNvPr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5570;p91">
              <a:extLst>
                <a:ext uri="{FF2B5EF4-FFF2-40B4-BE49-F238E27FC236}">
                  <a16:creationId xmlns:a16="http://schemas.microsoft.com/office/drawing/2014/main" id="{BE785073-6F28-7DD9-479E-FE5A646B5D1C}"/>
                </a:ext>
              </a:extLst>
            </p:cNvPr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2" name="Google Shape;1242;p76">
            <a:extLst>
              <a:ext uri="{FF2B5EF4-FFF2-40B4-BE49-F238E27FC236}">
                <a16:creationId xmlns:a16="http://schemas.microsoft.com/office/drawing/2014/main" id="{F7C4FD62-97CE-2179-B289-C42D8BBBA9D9}"/>
              </a:ext>
            </a:extLst>
          </p:cNvPr>
          <p:cNvSpPr txBox="1">
            <a:spLocks/>
          </p:cNvSpPr>
          <p:nvPr/>
        </p:nvSpPr>
        <p:spPr>
          <a:xfrm>
            <a:off x="4717921" y="2146709"/>
            <a:ext cx="17307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chemeClr val="bg1"/>
                </a:solidFill>
              </a:rPr>
              <a:t>Future Aligned</a:t>
            </a:r>
          </a:p>
        </p:txBody>
      </p:sp>
      <p:sp>
        <p:nvSpPr>
          <p:cNvPr id="59" name="Google Shape;1242;p76">
            <a:extLst>
              <a:ext uri="{FF2B5EF4-FFF2-40B4-BE49-F238E27FC236}">
                <a16:creationId xmlns:a16="http://schemas.microsoft.com/office/drawing/2014/main" id="{3D421171-2F25-624D-A05C-B1244D1E91AF}"/>
              </a:ext>
            </a:extLst>
          </p:cNvPr>
          <p:cNvSpPr txBox="1">
            <a:spLocks/>
          </p:cNvSpPr>
          <p:nvPr/>
        </p:nvSpPr>
        <p:spPr>
          <a:xfrm>
            <a:off x="6756819" y="2141219"/>
            <a:ext cx="1730700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chemeClr val="bg1"/>
                </a:solidFill>
              </a:rPr>
              <a:t>Investment</a:t>
            </a:r>
          </a:p>
        </p:txBody>
      </p:sp>
      <p:grpSp>
        <p:nvGrpSpPr>
          <p:cNvPr id="1225" name="Google Shape;5581;p91">
            <a:extLst>
              <a:ext uri="{FF2B5EF4-FFF2-40B4-BE49-F238E27FC236}">
                <a16:creationId xmlns:a16="http://schemas.microsoft.com/office/drawing/2014/main" id="{9E666597-3D2F-6B3B-87CA-092D0ACB7EE9}"/>
              </a:ext>
            </a:extLst>
          </p:cNvPr>
          <p:cNvGrpSpPr/>
          <p:nvPr/>
        </p:nvGrpSpPr>
        <p:grpSpPr>
          <a:xfrm>
            <a:off x="7342263" y="1594345"/>
            <a:ext cx="453483" cy="425846"/>
            <a:chOff x="1492675" y="2620775"/>
            <a:chExt cx="481825" cy="481825"/>
          </a:xfrm>
        </p:grpSpPr>
        <p:sp>
          <p:nvSpPr>
            <p:cNvPr id="1226" name="Google Shape;5582;p91">
              <a:extLst>
                <a:ext uri="{FF2B5EF4-FFF2-40B4-BE49-F238E27FC236}">
                  <a16:creationId xmlns:a16="http://schemas.microsoft.com/office/drawing/2014/main" id="{DF80C64F-3A6D-53E9-E7B8-CF9FB2D4A4A9}"/>
                </a:ext>
              </a:extLst>
            </p:cNvPr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27" name="Google Shape;5583;p91">
              <a:extLst>
                <a:ext uri="{FF2B5EF4-FFF2-40B4-BE49-F238E27FC236}">
                  <a16:creationId xmlns:a16="http://schemas.microsoft.com/office/drawing/2014/main" id="{51C03C34-9F1C-FF94-E96D-5AAE6DD77F70}"/>
                </a:ext>
              </a:extLst>
            </p:cNvPr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28" name="Google Shape;1242;p76">
            <a:extLst>
              <a:ext uri="{FF2B5EF4-FFF2-40B4-BE49-F238E27FC236}">
                <a16:creationId xmlns:a16="http://schemas.microsoft.com/office/drawing/2014/main" id="{99282DC1-ABFF-CCFE-3872-863C62D5FCC1}"/>
              </a:ext>
            </a:extLst>
          </p:cNvPr>
          <p:cNvSpPr txBox="1">
            <a:spLocks/>
          </p:cNvSpPr>
          <p:nvPr/>
        </p:nvSpPr>
        <p:spPr>
          <a:xfrm>
            <a:off x="2682386" y="2147588"/>
            <a:ext cx="1836642" cy="4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chemeClr val="bg1"/>
                </a:solidFill>
              </a:rPr>
              <a:t>Weather Friendly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C352D4DF-BE76-C34C-B7F1-93D83374851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877661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60"/>
          <p:cNvSpPr txBox="1">
            <a:spLocks noGrp="1"/>
          </p:cNvSpPr>
          <p:nvPr>
            <p:ph type="title"/>
          </p:nvPr>
        </p:nvSpPr>
        <p:spPr>
          <a:xfrm>
            <a:off x="3362300" y="2948324"/>
            <a:ext cx="50721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—Ed Begley, Jr.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74" name="Google Shape;774;p60"/>
          <p:cNvSpPr txBox="1">
            <a:spLocks noGrp="1"/>
          </p:cNvSpPr>
          <p:nvPr>
            <p:ph type="subTitle" idx="1"/>
          </p:nvPr>
        </p:nvSpPr>
        <p:spPr>
          <a:xfrm>
            <a:off x="3362300" y="1775775"/>
            <a:ext cx="5072100" cy="12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“The two most abundant forms of power on earth are solar and wind, and they’re getting cheaper and cheaper.”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75" name="Google Shape;775;p60"/>
          <p:cNvSpPr/>
          <p:nvPr/>
        </p:nvSpPr>
        <p:spPr>
          <a:xfrm>
            <a:off x="1025975" y="689750"/>
            <a:ext cx="1155265" cy="4453754"/>
          </a:xfrm>
          <a:custGeom>
            <a:avLst/>
            <a:gdLst/>
            <a:ahLst/>
            <a:cxnLst/>
            <a:rect l="l" t="t" r="r" b="b"/>
            <a:pathLst>
              <a:path w="12733" h="49088" extrusionOk="0">
                <a:moveTo>
                  <a:pt x="3410" y="17133"/>
                </a:moveTo>
                <a:lnTo>
                  <a:pt x="3410" y="17656"/>
                </a:lnTo>
                <a:lnTo>
                  <a:pt x="2365" y="17656"/>
                </a:lnTo>
                <a:lnTo>
                  <a:pt x="2365" y="17133"/>
                </a:lnTo>
                <a:close/>
                <a:moveTo>
                  <a:pt x="7260" y="17133"/>
                </a:moveTo>
                <a:lnTo>
                  <a:pt x="7260" y="17656"/>
                </a:lnTo>
                <a:lnTo>
                  <a:pt x="6215" y="17656"/>
                </a:lnTo>
                <a:lnTo>
                  <a:pt x="6215" y="17133"/>
                </a:lnTo>
                <a:close/>
                <a:moveTo>
                  <a:pt x="11138" y="17133"/>
                </a:moveTo>
                <a:lnTo>
                  <a:pt x="11138" y="17656"/>
                </a:lnTo>
                <a:lnTo>
                  <a:pt x="10065" y="17656"/>
                </a:lnTo>
                <a:lnTo>
                  <a:pt x="10065" y="17133"/>
                </a:lnTo>
                <a:close/>
                <a:moveTo>
                  <a:pt x="3410" y="18673"/>
                </a:moveTo>
                <a:lnTo>
                  <a:pt x="3410" y="19718"/>
                </a:lnTo>
                <a:lnTo>
                  <a:pt x="2365" y="19718"/>
                </a:lnTo>
                <a:lnTo>
                  <a:pt x="2365" y="18673"/>
                </a:lnTo>
                <a:close/>
                <a:moveTo>
                  <a:pt x="7260" y="18673"/>
                </a:moveTo>
                <a:lnTo>
                  <a:pt x="7260" y="19718"/>
                </a:lnTo>
                <a:lnTo>
                  <a:pt x="6215" y="19718"/>
                </a:lnTo>
                <a:lnTo>
                  <a:pt x="6215" y="18673"/>
                </a:lnTo>
                <a:close/>
                <a:moveTo>
                  <a:pt x="11138" y="18673"/>
                </a:moveTo>
                <a:lnTo>
                  <a:pt x="11138" y="19718"/>
                </a:lnTo>
                <a:lnTo>
                  <a:pt x="10065" y="19718"/>
                </a:lnTo>
                <a:lnTo>
                  <a:pt x="10065" y="18673"/>
                </a:lnTo>
                <a:close/>
                <a:moveTo>
                  <a:pt x="3410" y="20736"/>
                </a:moveTo>
                <a:lnTo>
                  <a:pt x="3410" y="21781"/>
                </a:lnTo>
                <a:lnTo>
                  <a:pt x="2365" y="21781"/>
                </a:lnTo>
                <a:lnTo>
                  <a:pt x="2365" y="20736"/>
                </a:lnTo>
                <a:close/>
                <a:moveTo>
                  <a:pt x="7260" y="20736"/>
                </a:moveTo>
                <a:lnTo>
                  <a:pt x="7260" y="21781"/>
                </a:lnTo>
                <a:lnTo>
                  <a:pt x="6215" y="21781"/>
                </a:lnTo>
                <a:lnTo>
                  <a:pt x="6215" y="20736"/>
                </a:lnTo>
                <a:close/>
                <a:moveTo>
                  <a:pt x="11138" y="20736"/>
                </a:moveTo>
                <a:lnTo>
                  <a:pt x="11138" y="21781"/>
                </a:lnTo>
                <a:lnTo>
                  <a:pt x="10065" y="21781"/>
                </a:lnTo>
                <a:lnTo>
                  <a:pt x="10065" y="20736"/>
                </a:lnTo>
                <a:close/>
                <a:moveTo>
                  <a:pt x="3410" y="22798"/>
                </a:moveTo>
                <a:lnTo>
                  <a:pt x="3410" y="23843"/>
                </a:lnTo>
                <a:lnTo>
                  <a:pt x="2365" y="23843"/>
                </a:lnTo>
                <a:lnTo>
                  <a:pt x="2365" y="22798"/>
                </a:lnTo>
                <a:close/>
                <a:moveTo>
                  <a:pt x="7260" y="22798"/>
                </a:moveTo>
                <a:lnTo>
                  <a:pt x="7260" y="23843"/>
                </a:lnTo>
                <a:lnTo>
                  <a:pt x="6215" y="23843"/>
                </a:lnTo>
                <a:lnTo>
                  <a:pt x="6215" y="22798"/>
                </a:lnTo>
                <a:close/>
                <a:moveTo>
                  <a:pt x="11138" y="22798"/>
                </a:moveTo>
                <a:lnTo>
                  <a:pt x="11138" y="23843"/>
                </a:lnTo>
                <a:lnTo>
                  <a:pt x="10065" y="23843"/>
                </a:lnTo>
                <a:lnTo>
                  <a:pt x="10065" y="22798"/>
                </a:lnTo>
                <a:close/>
                <a:moveTo>
                  <a:pt x="3410" y="24861"/>
                </a:moveTo>
                <a:lnTo>
                  <a:pt x="3410" y="25906"/>
                </a:lnTo>
                <a:lnTo>
                  <a:pt x="2365" y="25906"/>
                </a:lnTo>
                <a:lnTo>
                  <a:pt x="2365" y="24861"/>
                </a:lnTo>
                <a:close/>
                <a:moveTo>
                  <a:pt x="7260" y="24861"/>
                </a:moveTo>
                <a:lnTo>
                  <a:pt x="7260" y="25906"/>
                </a:lnTo>
                <a:lnTo>
                  <a:pt x="6215" y="25906"/>
                </a:lnTo>
                <a:lnTo>
                  <a:pt x="6215" y="24861"/>
                </a:lnTo>
                <a:close/>
                <a:moveTo>
                  <a:pt x="11138" y="24861"/>
                </a:moveTo>
                <a:lnTo>
                  <a:pt x="11138" y="25906"/>
                </a:lnTo>
                <a:lnTo>
                  <a:pt x="10065" y="25906"/>
                </a:lnTo>
                <a:lnTo>
                  <a:pt x="10065" y="24861"/>
                </a:lnTo>
                <a:close/>
                <a:moveTo>
                  <a:pt x="3410" y="26923"/>
                </a:moveTo>
                <a:lnTo>
                  <a:pt x="3410" y="27968"/>
                </a:lnTo>
                <a:lnTo>
                  <a:pt x="2365" y="27968"/>
                </a:lnTo>
                <a:lnTo>
                  <a:pt x="2365" y="26923"/>
                </a:lnTo>
                <a:close/>
                <a:moveTo>
                  <a:pt x="7260" y="26923"/>
                </a:moveTo>
                <a:lnTo>
                  <a:pt x="7260" y="27968"/>
                </a:lnTo>
                <a:lnTo>
                  <a:pt x="6215" y="27968"/>
                </a:lnTo>
                <a:lnTo>
                  <a:pt x="6215" y="26923"/>
                </a:lnTo>
                <a:close/>
                <a:moveTo>
                  <a:pt x="11138" y="26923"/>
                </a:moveTo>
                <a:lnTo>
                  <a:pt x="11138" y="27968"/>
                </a:lnTo>
                <a:lnTo>
                  <a:pt x="10065" y="27968"/>
                </a:lnTo>
                <a:lnTo>
                  <a:pt x="10065" y="26923"/>
                </a:lnTo>
                <a:close/>
                <a:moveTo>
                  <a:pt x="3410" y="28986"/>
                </a:moveTo>
                <a:lnTo>
                  <a:pt x="3410" y="30031"/>
                </a:lnTo>
                <a:lnTo>
                  <a:pt x="2365" y="30031"/>
                </a:lnTo>
                <a:lnTo>
                  <a:pt x="2365" y="28986"/>
                </a:lnTo>
                <a:close/>
                <a:moveTo>
                  <a:pt x="7260" y="28986"/>
                </a:moveTo>
                <a:lnTo>
                  <a:pt x="7260" y="30031"/>
                </a:lnTo>
                <a:lnTo>
                  <a:pt x="6215" y="30031"/>
                </a:lnTo>
                <a:lnTo>
                  <a:pt x="6215" y="28986"/>
                </a:lnTo>
                <a:close/>
                <a:moveTo>
                  <a:pt x="11138" y="28986"/>
                </a:moveTo>
                <a:lnTo>
                  <a:pt x="11138" y="30031"/>
                </a:lnTo>
                <a:lnTo>
                  <a:pt x="10065" y="30031"/>
                </a:lnTo>
                <a:lnTo>
                  <a:pt x="10065" y="28986"/>
                </a:lnTo>
                <a:close/>
                <a:moveTo>
                  <a:pt x="3410" y="31048"/>
                </a:moveTo>
                <a:lnTo>
                  <a:pt x="3410" y="32093"/>
                </a:lnTo>
                <a:lnTo>
                  <a:pt x="2365" y="32093"/>
                </a:lnTo>
                <a:lnTo>
                  <a:pt x="2365" y="31048"/>
                </a:lnTo>
                <a:close/>
                <a:moveTo>
                  <a:pt x="7260" y="31048"/>
                </a:moveTo>
                <a:lnTo>
                  <a:pt x="7260" y="32093"/>
                </a:lnTo>
                <a:lnTo>
                  <a:pt x="6215" y="32093"/>
                </a:lnTo>
                <a:lnTo>
                  <a:pt x="6215" y="31048"/>
                </a:lnTo>
                <a:close/>
                <a:moveTo>
                  <a:pt x="11138" y="31048"/>
                </a:moveTo>
                <a:lnTo>
                  <a:pt x="11138" y="32093"/>
                </a:lnTo>
                <a:lnTo>
                  <a:pt x="10065" y="32093"/>
                </a:lnTo>
                <a:lnTo>
                  <a:pt x="10065" y="31048"/>
                </a:lnTo>
                <a:close/>
                <a:moveTo>
                  <a:pt x="3410" y="33111"/>
                </a:moveTo>
                <a:lnTo>
                  <a:pt x="3410" y="34156"/>
                </a:lnTo>
                <a:lnTo>
                  <a:pt x="2365" y="34156"/>
                </a:lnTo>
                <a:lnTo>
                  <a:pt x="2365" y="33111"/>
                </a:lnTo>
                <a:close/>
                <a:moveTo>
                  <a:pt x="7260" y="33111"/>
                </a:moveTo>
                <a:lnTo>
                  <a:pt x="7260" y="34156"/>
                </a:lnTo>
                <a:lnTo>
                  <a:pt x="6215" y="34156"/>
                </a:lnTo>
                <a:lnTo>
                  <a:pt x="6215" y="33111"/>
                </a:lnTo>
                <a:close/>
                <a:moveTo>
                  <a:pt x="11138" y="33111"/>
                </a:moveTo>
                <a:lnTo>
                  <a:pt x="11138" y="34156"/>
                </a:lnTo>
                <a:lnTo>
                  <a:pt x="10065" y="34156"/>
                </a:lnTo>
                <a:lnTo>
                  <a:pt x="10065" y="33111"/>
                </a:lnTo>
                <a:close/>
                <a:moveTo>
                  <a:pt x="3410" y="35173"/>
                </a:moveTo>
                <a:lnTo>
                  <a:pt x="3410" y="36218"/>
                </a:lnTo>
                <a:lnTo>
                  <a:pt x="2365" y="36218"/>
                </a:lnTo>
                <a:lnTo>
                  <a:pt x="2365" y="35173"/>
                </a:lnTo>
                <a:close/>
                <a:moveTo>
                  <a:pt x="7260" y="35173"/>
                </a:moveTo>
                <a:lnTo>
                  <a:pt x="7260" y="36218"/>
                </a:lnTo>
                <a:lnTo>
                  <a:pt x="6215" y="36218"/>
                </a:lnTo>
                <a:lnTo>
                  <a:pt x="6215" y="35173"/>
                </a:lnTo>
                <a:close/>
                <a:moveTo>
                  <a:pt x="11138" y="35173"/>
                </a:moveTo>
                <a:lnTo>
                  <a:pt x="11138" y="36218"/>
                </a:lnTo>
                <a:lnTo>
                  <a:pt x="10065" y="36218"/>
                </a:lnTo>
                <a:lnTo>
                  <a:pt x="10065" y="35173"/>
                </a:lnTo>
                <a:close/>
                <a:moveTo>
                  <a:pt x="3410" y="37236"/>
                </a:moveTo>
                <a:lnTo>
                  <a:pt x="3410" y="38281"/>
                </a:lnTo>
                <a:lnTo>
                  <a:pt x="2365" y="38281"/>
                </a:lnTo>
                <a:lnTo>
                  <a:pt x="2365" y="37236"/>
                </a:lnTo>
                <a:close/>
                <a:moveTo>
                  <a:pt x="7260" y="37236"/>
                </a:moveTo>
                <a:lnTo>
                  <a:pt x="7260" y="38281"/>
                </a:lnTo>
                <a:lnTo>
                  <a:pt x="6215" y="38281"/>
                </a:lnTo>
                <a:lnTo>
                  <a:pt x="6215" y="37236"/>
                </a:lnTo>
                <a:close/>
                <a:moveTo>
                  <a:pt x="11138" y="37236"/>
                </a:moveTo>
                <a:lnTo>
                  <a:pt x="11138" y="38281"/>
                </a:lnTo>
                <a:lnTo>
                  <a:pt x="10065" y="38281"/>
                </a:lnTo>
                <a:lnTo>
                  <a:pt x="10065" y="37236"/>
                </a:lnTo>
                <a:close/>
                <a:moveTo>
                  <a:pt x="3410" y="39298"/>
                </a:moveTo>
                <a:lnTo>
                  <a:pt x="3410" y="40343"/>
                </a:lnTo>
                <a:lnTo>
                  <a:pt x="2365" y="40343"/>
                </a:lnTo>
                <a:lnTo>
                  <a:pt x="2365" y="39298"/>
                </a:lnTo>
                <a:close/>
                <a:moveTo>
                  <a:pt x="7260" y="39298"/>
                </a:moveTo>
                <a:lnTo>
                  <a:pt x="7260" y="40343"/>
                </a:lnTo>
                <a:lnTo>
                  <a:pt x="6215" y="40343"/>
                </a:lnTo>
                <a:lnTo>
                  <a:pt x="6215" y="39298"/>
                </a:lnTo>
                <a:close/>
                <a:moveTo>
                  <a:pt x="11138" y="39298"/>
                </a:moveTo>
                <a:lnTo>
                  <a:pt x="11138" y="40343"/>
                </a:lnTo>
                <a:lnTo>
                  <a:pt x="10065" y="40343"/>
                </a:lnTo>
                <a:lnTo>
                  <a:pt x="10065" y="39298"/>
                </a:lnTo>
                <a:close/>
                <a:moveTo>
                  <a:pt x="3410" y="41361"/>
                </a:moveTo>
                <a:lnTo>
                  <a:pt x="3410" y="42406"/>
                </a:lnTo>
                <a:lnTo>
                  <a:pt x="2365" y="42406"/>
                </a:lnTo>
                <a:lnTo>
                  <a:pt x="2365" y="41361"/>
                </a:lnTo>
                <a:close/>
                <a:moveTo>
                  <a:pt x="7260" y="41361"/>
                </a:moveTo>
                <a:lnTo>
                  <a:pt x="7260" y="42406"/>
                </a:lnTo>
                <a:lnTo>
                  <a:pt x="6215" y="42406"/>
                </a:lnTo>
                <a:lnTo>
                  <a:pt x="6215" y="41361"/>
                </a:lnTo>
                <a:close/>
                <a:moveTo>
                  <a:pt x="11138" y="41361"/>
                </a:moveTo>
                <a:lnTo>
                  <a:pt x="11138" y="42406"/>
                </a:lnTo>
                <a:lnTo>
                  <a:pt x="10065" y="42406"/>
                </a:lnTo>
                <a:lnTo>
                  <a:pt x="10065" y="41361"/>
                </a:lnTo>
                <a:close/>
                <a:moveTo>
                  <a:pt x="3410" y="43423"/>
                </a:moveTo>
                <a:lnTo>
                  <a:pt x="3410" y="44468"/>
                </a:lnTo>
                <a:lnTo>
                  <a:pt x="2365" y="44468"/>
                </a:lnTo>
                <a:lnTo>
                  <a:pt x="2365" y="43423"/>
                </a:lnTo>
                <a:close/>
                <a:moveTo>
                  <a:pt x="7260" y="43423"/>
                </a:moveTo>
                <a:lnTo>
                  <a:pt x="7260" y="44468"/>
                </a:lnTo>
                <a:lnTo>
                  <a:pt x="6215" y="44468"/>
                </a:lnTo>
                <a:lnTo>
                  <a:pt x="6215" y="43423"/>
                </a:lnTo>
                <a:close/>
                <a:moveTo>
                  <a:pt x="11138" y="43423"/>
                </a:moveTo>
                <a:lnTo>
                  <a:pt x="11138" y="44468"/>
                </a:lnTo>
                <a:lnTo>
                  <a:pt x="10065" y="44468"/>
                </a:lnTo>
                <a:lnTo>
                  <a:pt x="10065" y="43423"/>
                </a:lnTo>
                <a:close/>
                <a:moveTo>
                  <a:pt x="3410" y="45486"/>
                </a:moveTo>
                <a:lnTo>
                  <a:pt x="3410" y="46008"/>
                </a:lnTo>
                <a:lnTo>
                  <a:pt x="2365" y="46008"/>
                </a:lnTo>
                <a:lnTo>
                  <a:pt x="2365" y="45486"/>
                </a:lnTo>
                <a:close/>
                <a:moveTo>
                  <a:pt x="7260" y="45486"/>
                </a:moveTo>
                <a:lnTo>
                  <a:pt x="7260" y="46008"/>
                </a:lnTo>
                <a:lnTo>
                  <a:pt x="6215" y="46008"/>
                </a:lnTo>
                <a:lnTo>
                  <a:pt x="6215" y="45486"/>
                </a:lnTo>
                <a:close/>
                <a:moveTo>
                  <a:pt x="11138" y="45486"/>
                </a:moveTo>
                <a:lnTo>
                  <a:pt x="11138" y="46008"/>
                </a:lnTo>
                <a:lnTo>
                  <a:pt x="10065" y="46008"/>
                </a:lnTo>
                <a:lnTo>
                  <a:pt x="10065" y="45486"/>
                </a:lnTo>
                <a:close/>
                <a:moveTo>
                  <a:pt x="6188" y="1"/>
                </a:moveTo>
                <a:lnTo>
                  <a:pt x="6188" y="8058"/>
                </a:lnTo>
                <a:lnTo>
                  <a:pt x="4318" y="8058"/>
                </a:lnTo>
                <a:lnTo>
                  <a:pt x="4318" y="10561"/>
                </a:lnTo>
                <a:lnTo>
                  <a:pt x="3245" y="10561"/>
                </a:lnTo>
                <a:lnTo>
                  <a:pt x="3245" y="14933"/>
                </a:lnTo>
                <a:lnTo>
                  <a:pt x="0" y="14933"/>
                </a:lnTo>
                <a:lnTo>
                  <a:pt x="0" y="49088"/>
                </a:lnTo>
                <a:lnTo>
                  <a:pt x="12733" y="49088"/>
                </a:lnTo>
                <a:lnTo>
                  <a:pt x="12733" y="14933"/>
                </a:lnTo>
                <a:lnTo>
                  <a:pt x="9488" y="14933"/>
                </a:lnTo>
                <a:lnTo>
                  <a:pt x="9488" y="10561"/>
                </a:lnTo>
                <a:lnTo>
                  <a:pt x="8443" y="10561"/>
                </a:lnTo>
                <a:lnTo>
                  <a:pt x="8443" y="8058"/>
                </a:lnTo>
                <a:lnTo>
                  <a:pt x="6545" y="8058"/>
                </a:lnTo>
                <a:lnTo>
                  <a:pt x="6545" y="1"/>
                </a:lnTo>
                <a:close/>
              </a:path>
            </a:pathLst>
          </a:custGeo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76" name="Google Shape;776;p60"/>
          <p:cNvGrpSpPr/>
          <p:nvPr/>
        </p:nvGrpSpPr>
        <p:grpSpPr>
          <a:xfrm>
            <a:off x="2467073" y="4428711"/>
            <a:ext cx="858477" cy="715326"/>
            <a:chOff x="480398" y="3513786"/>
            <a:chExt cx="858477" cy="715326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grpSp>
          <p:nvGrpSpPr>
            <p:cNvPr id="777" name="Google Shape;777;p60"/>
            <p:cNvGrpSpPr/>
            <p:nvPr/>
          </p:nvGrpSpPr>
          <p:grpSpPr>
            <a:xfrm>
              <a:off x="480398" y="3513786"/>
              <a:ext cx="858477" cy="715326"/>
              <a:chOff x="526548" y="3513786"/>
              <a:chExt cx="858477" cy="715326"/>
            </a:xfrm>
            <a:grpFill/>
          </p:grpSpPr>
          <p:sp>
            <p:nvSpPr>
              <p:cNvPr id="778" name="Google Shape;778;p60"/>
              <p:cNvSpPr/>
              <p:nvPr/>
            </p:nvSpPr>
            <p:spPr>
              <a:xfrm flipH="1">
                <a:off x="526548" y="3513786"/>
                <a:ext cx="858477" cy="543673"/>
              </a:xfrm>
              <a:custGeom>
                <a:avLst/>
                <a:gdLst/>
                <a:ahLst/>
                <a:cxnLst/>
                <a:rect l="l" t="t" r="r" b="b"/>
                <a:pathLst>
                  <a:path w="15942" h="10097" extrusionOk="0">
                    <a:moveTo>
                      <a:pt x="664" y="1"/>
                    </a:moveTo>
                    <a:lnTo>
                      <a:pt x="399" y="67"/>
                    </a:lnTo>
                    <a:lnTo>
                      <a:pt x="199" y="200"/>
                    </a:lnTo>
                    <a:lnTo>
                      <a:pt x="66" y="399"/>
                    </a:lnTo>
                    <a:lnTo>
                      <a:pt x="0" y="665"/>
                    </a:lnTo>
                    <a:lnTo>
                      <a:pt x="0" y="9432"/>
                    </a:lnTo>
                    <a:lnTo>
                      <a:pt x="66" y="9698"/>
                    </a:lnTo>
                    <a:lnTo>
                      <a:pt x="199" y="9897"/>
                    </a:lnTo>
                    <a:lnTo>
                      <a:pt x="399" y="10030"/>
                    </a:lnTo>
                    <a:lnTo>
                      <a:pt x="664" y="10097"/>
                    </a:lnTo>
                    <a:lnTo>
                      <a:pt x="15277" y="10097"/>
                    </a:lnTo>
                    <a:lnTo>
                      <a:pt x="15543" y="10030"/>
                    </a:lnTo>
                    <a:lnTo>
                      <a:pt x="15742" y="9897"/>
                    </a:lnTo>
                    <a:lnTo>
                      <a:pt x="15875" y="9698"/>
                    </a:lnTo>
                    <a:lnTo>
                      <a:pt x="15941" y="9432"/>
                    </a:lnTo>
                    <a:lnTo>
                      <a:pt x="15941" y="665"/>
                    </a:lnTo>
                    <a:lnTo>
                      <a:pt x="15875" y="399"/>
                    </a:lnTo>
                    <a:lnTo>
                      <a:pt x="15742" y="200"/>
                    </a:lnTo>
                    <a:lnTo>
                      <a:pt x="15543" y="67"/>
                    </a:lnTo>
                    <a:lnTo>
                      <a:pt x="15277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60"/>
              <p:cNvSpPr/>
              <p:nvPr/>
            </p:nvSpPr>
            <p:spPr>
              <a:xfrm flipH="1">
                <a:off x="1148951" y="4050238"/>
                <a:ext cx="35810" cy="178873"/>
              </a:xfrm>
              <a:custGeom>
                <a:avLst/>
                <a:gdLst/>
                <a:ahLst/>
                <a:cxnLst/>
                <a:rect l="l" t="t" r="r" b="b"/>
                <a:pathLst>
                  <a:path w="665" h="3322" extrusionOk="0">
                    <a:moveTo>
                      <a:pt x="1" y="1"/>
                    </a:moveTo>
                    <a:lnTo>
                      <a:pt x="1" y="3322"/>
                    </a:lnTo>
                    <a:lnTo>
                      <a:pt x="665" y="3322"/>
                    </a:lnTo>
                    <a:lnTo>
                      <a:pt x="665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60"/>
              <p:cNvSpPr/>
              <p:nvPr/>
            </p:nvSpPr>
            <p:spPr>
              <a:xfrm flipH="1">
                <a:off x="755478" y="4050238"/>
                <a:ext cx="35810" cy="178873"/>
              </a:xfrm>
              <a:custGeom>
                <a:avLst/>
                <a:gdLst/>
                <a:ahLst/>
                <a:cxnLst/>
                <a:rect l="l" t="t" r="r" b="b"/>
                <a:pathLst>
                  <a:path w="665" h="3322" extrusionOk="0">
                    <a:moveTo>
                      <a:pt x="0" y="1"/>
                    </a:moveTo>
                    <a:lnTo>
                      <a:pt x="0" y="3322"/>
                    </a:lnTo>
                    <a:lnTo>
                      <a:pt x="664" y="3322"/>
                    </a:lnTo>
                    <a:lnTo>
                      <a:pt x="66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1" name="Google Shape;781;p60"/>
            <p:cNvGrpSpPr/>
            <p:nvPr/>
          </p:nvGrpSpPr>
          <p:grpSpPr>
            <a:xfrm>
              <a:off x="530493" y="3563861"/>
              <a:ext cx="758356" cy="443519"/>
              <a:chOff x="576643" y="3563861"/>
              <a:chExt cx="758356" cy="443519"/>
            </a:xfrm>
            <a:grpFill/>
          </p:grpSpPr>
          <p:sp>
            <p:nvSpPr>
              <p:cNvPr id="782" name="Google Shape;782;p60"/>
              <p:cNvSpPr/>
              <p:nvPr/>
            </p:nvSpPr>
            <p:spPr>
              <a:xfrm flipH="1">
                <a:off x="1173988" y="3563861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1" y="200"/>
                    </a:moveTo>
                    <a:lnTo>
                      <a:pt x="2791" y="2657"/>
                    </a:lnTo>
                    <a:lnTo>
                      <a:pt x="200" y="2657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60"/>
              <p:cNvSpPr/>
              <p:nvPr/>
            </p:nvSpPr>
            <p:spPr>
              <a:xfrm flipH="1">
                <a:off x="1027304" y="3563861"/>
                <a:ext cx="157457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857" extrusionOk="0">
                    <a:moveTo>
                      <a:pt x="2790" y="200"/>
                    </a:moveTo>
                    <a:lnTo>
                      <a:pt x="2790" y="2657"/>
                    </a:lnTo>
                    <a:lnTo>
                      <a:pt x="200" y="2657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857"/>
                    </a:lnTo>
                    <a:lnTo>
                      <a:pt x="2923" y="2857"/>
                    </a:lnTo>
                    <a:lnTo>
                      <a:pt x="292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60"/>
              <p:cNvSpPr/>
              <p:nvPr/>
            </p:nvSpPr>
            <p:spPr>
              <a:xfrm flipH="1">
                <a:off x="877066" y="3563861"/>
                <a:ext cx="157457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857" extrusionOk="0">
                    <a:moveTo>
                      <a:pt x="2724" y="200"/>
                    </a:moveTo>
                    <a:lnTo>
                      <a:pt x="2724" y="2657"/>
                    </a:lnTo>
                    <a:lnTo>
                      <a:pt x="133" y="2657"/>
                    </a:lnTo>
                    <a:lnTo>
                      <a:pt x="133" y="200"/>
                    </a:lnTo>
                    <a:close/>
                    <a:moveTo>
                      <a:pt x="0" y="0"/>
                    </a:moveTo>
                    <a:lnTo>
                      <a:pt x="0" y="2857"/>
                    </a:lnTo>
                    <a:lnTo>
                      <a:pt x="2923" y="2857"/>
                    </a:lnTo>
                    <a:lnTo>
                      <a:pt x="292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60"/>
              <p:cNvSpPr/>
              <p:nvPr/>
            </p:nvSpPr>
            <p:spPr>
              <a:xfrm flipH="1">
                <a:off x="726881" y="3563861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1" y="200"/>
                    </a:moveTo>
                    <a:lnTo>
                      <a:pt x="2791" y="2657"/>
                    </a:lnTo>
                    <a:lnTo>
                      <a:pt x="200" y="2657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60"/>
              <p:cNvSpPr/>
              <p:nvPr/>
            </p:nvSpPr>
            <p:spPr>
              <a:xfrm flipH="1">
                <a:off x="576643" y="3563861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0" y="200"/>
                    </a:moveTo>
                    <a:lnTo>
                      <a:pt x="2790" y="2657"/>
                    </a:lnTo>
                    <a:lnTo>
                      <a:pt x="200" y="2657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60"/>
              <p:cNvSpPr/>
              <p:nvPr/>
            </p:nvSpPr>
            <p:spPr>
              <a:xfrm flipH="1">
                <a:off x="1173988" y="3706926"/>
                <a:ext cx="161011" cy="157389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923" extrusionOk="0">
                    <a:moveTo>
                      <a:pt x="2791" y="200"/>
                    </a:moveTo>
                    <a:lnTo>
                      <a:pt x="2791" y="2724"/>
                    </a:lnTo>
                    <a:lnTo>
                      <a:pt x="200" y="2724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923"/>
                    </a:lnTo>
                    <a:lnTo>
                      <a:pt x="2990" y="2923"/>
                    </a:lnTo>
                    <a:lnTo>
                      <a:pt x="29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60"/>
              <p:cNvSpPr/>
              <p:nvPr/>
            </p:nvSpPr>
            <p:spPr>
              <a:xfrm flipH="1">
                <a:off x="1027304" y="3706926"/>
                <a:ext cx="157457" cy="157389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923" extrusionOk="0">
                    <a:moveTo>
                      <a:pt x="2790" y="200"/>
                    </a:moveTo>
                    <a:lnTo>
                      <a:pt x="2790" y="2724"/>
                    </a:lnTo>
                    <a:lnTo>
                      <a:pt x="200" y="2724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923"/>
                    </a:lnTo>
                    <a:lnTo>
                      <a:pt x="2923" y="2923"/>
                    </a:lnTo>
                    <a:lnTo>
                      <a:pt x="292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60"/>
              <p:cNvSpPr/>
              <p:nvPr/>
            </p:nvSpPr>
            <p:spPr>
              <a:xfrm flipH="1">
                <a:off x="877066" y="3706926"/>
                <a:ext cx="157457" cy="157389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923" extrusionOk="0">
                    <a:moveTo>
                      <a:pt x="2724" y="200"/>
                    </a:moveTo>
                    <a:lnTo>
                      <a:pt x="2724" y="2724"/>
                    </a:lnTo>
                    <a:lnTo>
                      <a:pt x="133" y="2724"/>
                    </a:lnTo>
                    <a:lnTo>
                      <a:pt x="133" y="200"/>
                    </a:lnTo>
                    <a:close/>
                    <a:moveTo>
                      <a:pt x="0" y="0"/>
                    </a:moveTo>
                    <a:lnTo>
                      <a:pt x="0" y="2923"/>
                    </a:lnTo>
                    <a:lnTo>
                      <a:pt x="2923" y="2923"/>
                    </a:lnTo>
                    <a:lnTo>
                      <a:pt x="292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60"/>
              <p:cNvSpPr/>
              <p:nvPr/>
            </p:nvSpPr>
            <p:spPr>
              <a:xfrm flipH="1">
                <a:off x="726881" y="3706926"/>
                <a:ext cx="161011" cy="157389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923" extrusionOk="0">
                    <a:moveTo>
                      <a:pt x="2791" y="200"/>
                    </a:moveTo>
                    <a:lnTo>
                      <a:pt x="2791" y="2724"/>
                    </a:lnTo>
                    <a:lnTo>
                      <a:pt x="200" y="2724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923"/>
                    </a:lnTo>
                    <a:lnTo>
                      <a:pt x="2990" y="2923"/>
                    </a:lnTo>
                    <a:lnTo>
                      <a:pt x="29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60"/>
              <p:cNvSpPr/>
              <p:nvPr/>
            </p:nvSpPr>
            <p:spPr>
              <a:xfrm flipH="1">
                <a:off x="576643" y="3706926"/>
                <a:ext cx="161011" cy="157389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923" extrusionOk="0">
                    <a:moveTo>
                      <a:pt x="2790" y="200"/>
                    </a:moveTo>
                    <a:lnTo>
                      <a:pt x="2790" y="2724"/>
                    </a:lnTo>
                    <a:lnTo>
                      <a:pt x="200" y="2724"/>
                    </a:lnTo>
                    <a:lnTo>
                      <a:pt x="200" y="200"/>
                    </a:lnTo>
                    <a:close/>
                    <a:moveTo>
                      <a:pt x="1" y="0"/>
                    </a:moveTo>
                    <a:lnTo>
                      <a:pt x="1" y="2923"/>
                    </a:lnTo>
                    <a:lnTo>
                      <a:pt x="2990" y="2923"/>
                    </a:lnTo>
                    <a:lnTo>
                      <a:pt x="29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60"/>
              <p:cNvSpPr/>
              <p:nvPr/>
            </p:nvSpPr>
            <p:spPr>
              <a:xfrm flipH="1">
                <a:off x="1173988" y="3853544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1" y="200"/>
                    </a:moveTo>
                    <a:lnTo>
                      <a:pt x="2791" y="2658"/>
                    </a:lnTo>
                    <a:lnTo>
                      <a:pt x="200" y="2658"/>
                    </a:lnTo>
                    <a:lnTo>
                      <a:pt x="200" y="200"/>
                    </a:lnTo>
                    <a:close/>
                    <a:moveTo>
                      <a:pt x="1" y="1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60"/>
              <p:cNvSpPr/>
              <p:nvPr/>
            </p:nvSpPr>
            <p:spPr>
              <a:xfrm flipH="1">
                <a:off x="1027304" y="3853544"/>
                <a:ext cx="157457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857" extrusionOk="0">
                    <a:moveTo>
                      <a:pt x="2790" y="200"/>
                    </a:moveTo>
                    <a:lnTo>
                      <a:pt x="2790" y="2658"/>
                    </a:lnTo>
                    <a:lnTo>
                      <a:pt x="200" y="2658"/>
                    </a:lnTo>
                    <a:lnTo>
                      <a:pt x="200" y="200"/>
                    </a:lnTo>
                    <a:close/>
                    <a:moveTo>
                      <a:pt x="1" y="1"/>
                    </a:moveTo>
                    <a:lnTo>
                      <a:pt x="1" y="2857"/>
                    </a:lnTo>
                    <a:lnTo>
                      <a:pt x="2923" y="2857"/>
                    </a:lnTo>
                    <a:lnTo>
                      <a:pt x="2923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60"/>
              <p:cNvSpPr/>
              <p:nvPr/>
            </p:nvSpPr>
            <p:spPr>
              <a:xfrm flipH="1">
                <a:off x="877066" y="3853544"/>
                <a:ext cx="157457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857" extrusionOk="0">
                    <a:moveTo>
                      <a:pt x="2724" y="200"/>
                    </a:moveTo>
                    <a:lnTo>
                      <a:pt x="2724" y="2658"/>
                    </a:lnTo>
                    <a:lnTo>
                      <a:pt x="133" y="2658"/>
                    </a:lnTo>
                    <a:lnTo>
                      <a:pt x="133" y="200"/>
                    </a:lnTo>
                    <a:close/>
                    <a:moveTo>
                      <a:pt x="0" y="1"/>
                    </a:moveTo>
                    <a:lnTo>
                      <a:pt x="0" y="2857"/>
                    </a:lnTo>
                    <a:lnTo>
                      <a:pt x="2923" y="2857"/>
                    </a:lnTo>
                    <a:lnTo>
                      <a:pt x="2923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60"/>
              <p:cNvSpPr/>
              <p:nvPr/>
            </p:nvSpPr>
            <p:spPr>
              <a:xfrm flipH="1">
                <a:off x="726881" y="3853544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1" y="200"/>
                    </a:moveTo>
                    <a:lnTo>
                      <a:pt x="2791" y="2658"/>
                    </a:lnTo>
                    <a:lnTo>
                      <a:pt x="200" y="2658"/>
                    </a:lnTo>
                    <a:lnTo>
                      <a:pt x="200" y="200"/>
                    </a:lnTo>
                    <a:close/>
                    <a:moveTo>
                      <a:pt x="1" y="1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60"/>
              <p:cNvSpPr/>
              <p:nvPr/>
            </p:nvSpPr>
            <p:spPr>
              <a:xfrm flipH="1">
                <a:off x="576643" y="3853544"/>
                <a:ext cx="161011" cy="153835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857" extrusionOk="0">
                    <a:moveTo>
                      <a:pt x="2790" y="200"/>
                    </a:moveTo>
                    <a:lnTo>
                      <a:pt x="2790" y="2658"/>
                    </a:lnTo>
                    <a:lnTo>
                      <a:pt x="200" y="2658"/>
                    </a:lnTo>
                    <a:lnTo>
                      <a:pt x="200" y="200"/>
                    </a:lnTo>
                    <a:close/>
                    <a:moveTo>
                      <a:pt x="1" y="1"/>
                    </a:moveTo>
                    <a:lnTo>
                      <a:pt x="1" y="2857"/>
                    </a:lnTo>
                    <a:lnTo>
                      <a:pt x="2990" y="2857"/>
                    </a:lnTo>
                    <a:lnTo>
                      <a:pt x="299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97" name="Google Shape;797;p60"/>
          <p:cNvGrpSpPr/>
          <p:nvPr/>
        </p:nvGrpSpPr>
        <p:grpSpPr>
          <a:xfrm>
            <a:off x="3673704" y="3141381"/>
            <a:ext cx="2137152" cy="2613698"/>
            <a:chOff x="3673704" y="3141381"/>
            <a:chExt cx="2137152" cy="2613698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grpSp>
          <p:nvGrpSpPr>
            <p:cNvPr id="798" name="Google Shape;798;p60"/>
            <p:cNvGrpSpPr/>
            <p:nvPr/>
          </p:nvGrpSpPr>
          <p:grpSpPr>
            <a:xfrm>
              <a:off x="3673704" y="3141381"/>
              <a:ext cx="1335166" cy="2280322"/>
              <a:chOff x="5149513" y="-1958575"/>
              <a:chExt cx="1335300" cy="2280550"/>
            </a:xfrm>
            <a:grpFill/>
          </p:grpSpPr>
          <p:sp>
            <p:nvSpPr>
              <p:cNvPr id="799" name="Google Shape;799;p60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60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60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60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3" name="Google Shape;803;p60"/>
            <p:cNvGrpSpPr/>
            <p:nvPr/>
          </p:nvGrpSpPr>
          <p:grpSpPr>
            <a:xfrm>
              <a:off x="4816726" y="4057209"/>
              <a:ext cx="994131" cy="1697869"/>
              <a:chOff x="5149513" y="-1958575"/>
              <a:chExt cx="1335300" cy="2280550"/>
            </a:xfrm>
            <a:grpFill/>
          </p:grpSpPr>
          <p:sp>
            <p:nvSpPr>
              <p:cNvPr id="804" name="Google Shape;804;p60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60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60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60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8" name="Google Shape;808;p60"/>
          <p:cNvSpPr/>
          <p:nvPr/>
        </p:nvSpPr>
        <p:spPr>
          <a:xfrm flipH="1">
            <a:off x="518625" y="2803423"/>
            <a:ext cx="2992959" cy="841792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1D282B2B-C605-3B47-90E4-01D7682060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053424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83;p78">
            <a:extLst>
              <a:ext uri="{FF2B5EF4-FFF2-40B4-BE49-F238E27FC236}">
                <a16:creationId xmlns:a16="http://schemas.microsoft.com/office/drawing/2014/main" id="{1E9F24A7-4DA6-BCD5-DDAA-6EFFDEDE169F}"/>
              </a:ext>
            </a:extLst>
          </p:cNvPr>
          <p:cNvSpPr txBox="1">
            <a:spLocks/>
          </p:cNvSpPr>
          <p:nvPr/>
        </p:nvSpPr>
        <p:spPr>
          <a:xfrm>
            <a:off x="2429925" y="686050"/>
            <a:ext cx="42840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2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4000" dirty="0">
                <a:solidFill>
                  <a:srgbClr val="819FD6"/>
                </a:solidFill>
              </a:rPr>
              <a:t>Thanks!</a:t>
            </a:r>
          </a:p>
        </p:txBody>
      </p:sp>
      <p:sp>
        <p:nvSpPr>
          <p:cNvPr id="5" name="Google Shape;1284;p78">
            <a:extLst>
              <a:ext uri="{FF2B5EF4-FFF2-40B4-BE49-F238E27FC236}">
                <a16:creationId xmlns:a16="http://schemas.microsoft.com/office/drawing/2014/main" id="{E29A775D-D480-0F78-96C6-234B0B1F02E1}"/>
              </a:ext>
            </a:extLst>
          </p:cNvPr>
          <p:cNvSpPr txBox="1">
            <a:spLocks/>
          </p:cNvSpPr>
          <p:nvPr/>
        </p:nvSpPr>
        <p:spPr>
          <a:xfrm>
            <a:off x="2425050" y="1417451"/>
            <a:ext cx="4293900" cy="12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0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5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5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5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5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5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5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5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5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 algn="ctr">
              <a:buSzPts val="1100"/>
              <a:buFont typeface="Arial"/>
              <a:buNone/>
            </a:pPr>
            <a:r>
              <a:rPr lang="en-US" b="1" dirty="0">
                <a:solidFill>
                  <a:srgbClr val="819FD6"/>
                </a:solidFill>
              </a:rPr>
              <a:t>Do You Have Any Questions?</a:t>
            </a:r>
          </a:p>
          <a:p>
            <a:pPr marL="0" indent="0" algn="ctr">
              <a:spcBef>
                <a:spcPts val="1000"/>
              </a:spcBef>
              <a:buSzPts val="1100"/>
              <a:buFont typeface="Arial"/>
              <a:buNone/>
            </a:pPr>
            <a:endParaRPr lang="en-US" dirty="0"/>
          </a:p>
        </p:txBody>
      </p:sp>
      <p:grpSp>
        <p:nvGrpSpPr>
          <p:cNvPr id="6" name="Google Shape;1300;p78">
            <a:extLst>
              <a:ext uri="{FF2B5EF4-FFF2-40B4-BE49-F238E27FC236}">
                <a16:creationId xmlns:a16="http://schemas.microsoft.com/office/drawing/2014/main" id="{5904B6E1-E2DC-5182-D77B-A5298CCE7A1F}"/>
              </a:ext>
            </a:extLst>
          </p:cNvPr>
          <p:cNvGrpSpPr/>
          <p:nvPr/>
        </p:nvGrpSpPr>
        <p:grpSpPr>
          <a:xfrm>
            <a:off x="6438825" y="1664412"/>
            <a:ext cx="3236458" cy="3637109"/>
            <a:chOff x="6438825" y="1664412"/>
            <a:chExt cx="3236458" cy="3637109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7" name="Google Shape;1301;p78">
              <a:extLst>
                <a:ext uri="{FF2B5EF4-FFF2-40B4-BE49-F238E27FC236}">
                  <a16:creationId xmlns:a16="http://schemas.microsoft.com/office/drawing/2014/main" id="{48DF7915-9C03-CC26-E182-416A15938035}"/>
                </a:ext>
              </a:extLst>
            </p:cNvPr>
            <p:cNvSpPr/>
            <p:nvPr/>
          </p:nvSpPr>
          <p:spPr>
            <a:xfrm>
              <a:off x="6438825" y="1688356"/>
              <a:ext cx="1978592" cy="556494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" name="Google Shape;1302;p78">
              <a:extLst>
                <a:ext uri="{FF2B5EF4-FFF2-40B4-BE49-F238E27FC236}">
                  <a16:creationId xmlns:a16="http://schemas.microsoft.com/office/drawing/2014/main" id="{1F51371A-F232-CA39-4EAD-113FED78AD18}"/>
                </a:ext>
              </a:extLst>
            </p:cNvPr>
            <p:cNvGrpSpPr/>
            <p:nvPr/>
          </p:nvGrpSpPr>
          <p:grpSpPr>
            <a:xfrm>
              <a:off x="6950660" y="1664412"/>
              <a:ext cx="2724623" cy="3637109"/>
              <a:chOff x="6786934" y="1664412"/>
              <a:chExt cx="2724623" cy="3637109"/>
            </a:xfrm>
            <a:grpFill/>
          </p:grpSpPr>
          <p:grpSp>
            <p:nvGrpSpPr>
              <p:cNvPr id="9" name="Google Shape;1303;p78">
                <a:extLst>
                  <a:ext uri="{FF2B5EF4-FFF2-40B4-BE49-F238E27FC236}">
                    <a16:creationId xmlns:a16="http://schemas.microsoft.com/office/drawing/2014/main" id="{16E28736-46D8-20EF-32AC-9D65941462BD}"/>
                  </a:ext>
                </a:extLst>
              </p:cNvPr>
              <p:cNvGrpSpPr/>
              <p:nvPr/>
            </p:nvGrpSpPr>
            <p:grpSpPr>
              <a:xfrm>
                <a:off x="7996659" y="1846412"/>
                <a:ext cx="1514898" cy="2587284"/>
                <a:chOff x="5149513" y="-1958575"/>
                <a:chExt cx="1335300" cy="2280550"/>
              </a:xfrm>
              <a:grpFill/>
            </p:grpSpPr>
            <p:sp>
              <p:nvSpPr>
                <p:cNvPr id="19" name="Google Shape;1304;p78">
                  <a:extLst>
                    <a:ext uri="{FF2B5EF4-FFF2-40B4-BE49-F238E27FC236}">
                      <a16:creationId xmlns:a16="http://schemas.microsoft.com/office/drawing/2014/main" id="{1CA4F241-A61D-0EBB-8310-08126401E3CF}"/>
                    </a:ext>
                  </a:extLst>
                </p:cNvPr>
                <p:cNvSpPr/>
                <p:nvPr/>
              </p:nvSpPr>
              <p:spPr>
                <a:xfrm>
                  <a:off x="5755888" y="-1958575"/>
                  <a:ext cx="119450" cy="77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8" h="30832" extrusionOk="0">
                      <a:moveTo>
                        <a:pt x="2885" y="0"/>
                      </a:moveTo>
                      <a:lnTo>
                        <a:pt x="2730" y="31"/>
                      </a:lnTo>
                      <a:lnTo>
                        <a:pt x="2575" y="93"/>
                      </a:lnTo>
                      <a:lnTo>
                        <a:pt x="2482" y="218"/>
                      </a:lnTo>
                      <a:lnTo>
                        <a:pt x="2420" y="311"/>
                      </a:lnTo>
                      <a:lnTo>
                        <a:pt x="2420" y="404"/>
                      </a:lnTo>
                      <a:lnTo>
                        <a:pt x="249" y="16160"/>
                      </a:lnTo>
                      <a:lnTo>
                        <a:pt x="94" y="17494"/>
                      </a:lnTo>
                      <a:lnTo>
                        <a:pt x="32" y="18859"/>
                      </a:lnTo>
                      <a:lnTo>
                        <a:pt x="1" y="20223"/>
                      </a:lnTo>
                      <a:lnTo>
                        <a:pt x="63" y="21588"/>
                      </a:lnTo>
                      <a:lnTo>
                        <a:pt x="156" y="22922"/>
                      </a:lnTo>
                      <a:lnTo>
                        <a:pt x="342" y="24287"/>
                      </a:lnTo>
                      <a:lnTo>
                        <a:pt x="559" y="25589"/>
                      </a:lnTo>
                      <a:lnTo>
                        <a:pt x="869" y="26861"/>
                      </a:lnTo>
                      <a:lnTo>
                        <a:pt x="1924" y="30831"/>
                      </a:lnTo>
                      <a:lnTo>
                        <a:pt x="3009" y="28226"/>
                      </a:lnTo>
                      <a:lnTo>
                        <a:pt x="3288" y="27574"/>
                      </a:lnTo>
                      <a:lnTo>
                        <a:pt x="3506" y="26923"/>
                      </a:lnTo>
                      <a:lnTo>
                        <a:pt x="3723" y="26241"/>
                      </a:lnTo>
                      <a:lnTo>
                        <a:pt x="3909" y="25558"/>
                      </a:lnTo>
                      <a:lnTo>
                        <a:pt x="4095" y="24876"/>
                      </a:lnTo>
                      <a:lnTo>
                        <a:pt x="4250" y="24132"/>
                      </a:lnTo>
                      <a:lnTo>
                        <a:pt x="4374" y="23418"/>
                      </a:lnTo>
                      <a:lnTo>
                        <a:pt x="4498" y="22674"/>
                      </a:lnTo>
                      <a:lnTo>
                        <a:pt x="4591" y="21898"/>
                      </a:lnTo>
                      <a:lnTo>
                        <a:pt x="4684" y="21123"/>
                      </a:lnTo>
                      <a:lnTo>
                        <a:pt x="4715" y="20347"/>
                      </a:lnTo>
                      <a:lnTo>
                        <a:pt x="4746" y="19572"/>
                      </a:lnTo>
                      <a:lnTo>
                        <a:pt x="4777" y="18797"/>
                      </a:lnTo>
                      <a:lnTo>
                        <a:pt x="4746" y="18021"/>
                      </a:lnTo>
                      <a:lnTo>
                        <a:pt x="4715" y="17215"/>
                      </a:lnTo>
                      <a:lnTo>
                        <a:pt x="4653" y="16408"/>
                      </a:lnTo>
                      <a:lnTo>
                        <a:pt x="3319" y="435"/>
                      </a:lnTo>
                      <a:lnTo>
                        <a:pt x="3319" y="311"/>
                      </a:lnTo>
                      <a:lnTo>
                        <a:pt x="3288" y="249"/>
                      </a:lnTo>
                      <a:lnTo>
                        <a:pt x="3164" y="93"/>
                      </a:lnTo>
                      <a:lnTo>
                        <a:pt x="3040" y="31"/>
                      </a:lnTo>
                      <a:lnTo>
                        <a:pt x="288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1305;p78">
                  <a:extLst>
                    <a:ext uri="{FF2B5EF4-FFF2-40B4-BE49-F238E27FC236}">
                      <a16:creationId xmlns:a16="http://schemas.microsoft.com/office/drawing/2014/main" id="{2942E480-5B1C-1479-A961-E9338623A652}"/>
                    </a:ext>
                  </a:extLst>
                </p:cNvPr>
                <p:cNvSpPr/>
                <p:nvPr/>
              </p:nvSpPr>
              <p:spPr>
                <a:xfrm>
                  <a:off x="5817163" y="-1202550"/>
                  <a:ext cx="667650" cy="3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6" h="15727" extrusionOk="0">
                      <a:moveTo>
                        <a:pt x="0" y="1"/>
                      </a:moveTo>
                      <a:lnTo>
                        <a:pt x="1768" y="2203"/>
                      </a:lnTo>
                      <a:lnTo>
                        <a:pt x="2202" y="2730"/>
                      </a:lnTo>
                      <a:lnTo>
                        <a:pt x="2667" y="3258"/>
                      </a:lnTo>
                      <a:lnTo>
                        <a:pt x="3164" y="3754"/>
                      </a:lnTo>
                      <a:lnTo>
                        <a:pt x="3660" y="4250"/>
                      </a:lnTo>
                      <a:lnTo>
                        <a:pt x="4187" y="4746"/>
                      </a:lnTo>
                      <a:lnTo>
                        <a:pt x="4746" y="5212"/>
                      </a:lnTo>
                      <a:lnTo>
                        <a:pt x="5335" y="5677"/>
                      </a:lnTo>
                      <a:lnTo>
                        <a:pt x="5955" y="6142"/>
                      </a:lnTo>
                      <a:lnTo>
                        <a:pt x="6576" y="6576"/>
                      </a:lnTo>
                      <a:lnTo>
                        <a:pt x="7196" y="7011"/>
                      </a:lnTo>
                      <a:lnTo>
                        <a:pt x="7847" y="7445"/>
                      </a:lnTo>
                      <a:lnTo>
                        <a:pt x="8530" y="7817"/>
                      </a:lnTo>
                      <a:lnTo>
                        <a:pt x="9212" y="8220"/>
                      </a:lnTo>
                      <a:lnTo>
                        <a:pt x="9925" y="8593"/>
                      </a:lnTo>
                      <a:lnTo>
                        <a:pt x="10639" y="8934"/>
                      </a:lnTo>
                      <a:lnTo>
                        <a:pt x="11352" y="9244"/>
                      </a:lnTo>
                      <a:lnTo>
                        <a:pt x="26085" y="15664"/>
                      </a:lnTo>
                      <a:lnTo>
                        <a:pt x="26178" y="15695"/>
                      </a:lnTo>
                      <a:lnTo>
                        <a:pt x="26271" y="15726"/>
                      </a:lnTo>
                      <a:lnTo>
                        <a:pt x="26426" y="15695"/>
                      </a:lnTo>
                      <a:lnTo>
                        <a:pt x="26550" y="15602"/>
                      </a:lnTo>
                      <a:lnTo>
                        <a:pt x="26643" y="15478"/>
                      </a:lnTo>
                      <a:lnTo>
                        <a:pt x="26706" y="15323"/>
                      </a:lnTo>
                      <a:lnTo>
                        <a:pt x="26706" y="15168"/>
                      </a:lnTo>
                      <a:lnTo>
                        <a:pt x="26674" y="15013"/>
                      </a:lnTo>
                      <a:lnTo>
                        <a:pt x="26612" y="14951"/>
                      </a:lnTo>
                      <a:lnTo>
                        <a:pt x="26519" y="14889"/>
                      </a:lnTo>
                      <a:lnTo>
                        <a:pt x="13678" y="5491"/>
                      </a:lnTo>
                      <a:lnTo>
                        <a:pt x="12593" y="4746"/>
                      </a:lnTo>
                      <a:lnTo>
                        <a:pt x="11414" y="4002"/>
                      </a:lnTo>
                      <a:lnTo>
                        <a:pt x="10236" y="3351"/>
                      </a:lnTo>
                      <a:lnTo>
                        <a:pt x="8995" y="2730"/>
                      </a:lnTo>
                      <a:lnTo>
                        <a:pt x="7754" y="2203"/>
                      </a:lnTo>
                      <a:lnTo>
                        <a:pt x="6514" y="1707"/>
                      </a:lnTo>
                      <a:lnTo>
                        <a:pt x="5242" y="1304"/>
                      </a:lnTo>
                      <a:lnTo>
                        <a:pt x="3970" y="9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1306;p78">
                  <a:extLst>
                    <a:ext uri="{FF2B5EF4-FFF2-40B4-BE49-F238E27FC236}">
                      <a16:creationId xmlns:a16="http://schemas.microsoft.com/office/drawing/2014/main" id="{315BC87C-C386-A427-41D0-187C2C1578E5}"/>
                    </a:ext>
                  </a:extLst>
                </p:cNvPr>
                <p:cNvSpPr/>
                <p:nvPr/>
              </p:nvSpPr>
              <p:spPr>
                <a:xfrm>
                  <a:off x="5149513" y="-1204875"/>
                  <a:ext cx="666100" cy="39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4" h="15882" extrusionOk="0">
                      <a:moveTo>
                        <a:pt x="26644" y="1"/>
                      </a:moveTo>
                      <a:lnTo>
                        <a:pt x="22674" y="993"/>
                      </a:lnTo>
                      <a:lnTo>
                        <a:pt x="21402" y="1335"/>
                      </a:lnTo>
                      <a:lnTo>
                        <a:pt x="20130" y="1769"/>
                      </a:lnTo>
                      <a:lnTo>
                        <a:pt x="18890" y="2265"/>
                      </a:lnTo>
                      <a:lnTo>
                        <a:pt x="17649" y="2823"/>
                      </a:lnTo>
                      <a:lnTo>
                        <a:pt x="16408" y="3413"/>
                      </a:lnTo>
                      <a:lnTo>
                        <a:pt x="15230" y="4095"/>
                      </a:lnTo>
                      <a:lnTo>
                        <a:pt x="14082" y="4808"/>
                      </a:lnTo>
                      <a:lnTo>
                        <a:pt x="12966" y="5584"/>
                      </a:lnTo>
                      <a:lnTo>
                        <a:pt x="187" y="15044"/>
                      </a:lnTo>
                      <a:lnTo>
                        <a:pt x="125" y="15137"/>
                      </a:lnTo>
                      <a:lnTo>
                        <a:pt x="63" y="15199"/>
                      </a:lnTo>
                      <a:lnTo>
                        <a:pt x="1" y="15354"/>
                      </a:lnTo>
                      <a:lnTo>
                        <a:pt x="32" y="15509"/>
                      </a:lnTo>
                      <a:lnTo>
                        <a:pt x="63" y="15664"/>
                      </a:lnTo>
                      <a:lnTo>
                        <a:pt x="187" y="15788"/>
                      </a:lnTo>
                      <a:lnTo>
                        <a:pt x="311" y="15881"/>
                      </a:lnTo>
                      <a:lnTo>
                        <a:pt x="559" y="15881"/>
                      </a:lnTo>
                      <a:lnTo>
                        <a:pt x="652" y="15850"/>
                      </a:lnTo>
                      <a:lnTo>
                        <a:pt x="15323" y="9337"/>
                      </a:lnTo>
                      <a:lnTo>
                        <a:pt x="16067" y="8996"/>
                      </a:lnTo>
                      <a:lnTo>
                        <a:pt x="16781" y="8655"/>
                      </a:lnTo>
                      <a:lnTo>
                        <a:pt x="17463" y="8282"/>
                      </a:lnTo>
                      <a:lnTo>
                        <a:pt x="18145" y="7879"/>
                      </a:lnTo>
                      <a:lnTo>
                        <a:pt x="18828" y="7507"/>
                      </a:lnTo>
                      <a:lnTo>
                        <a:pt x="19479" y="7073"/>
                      </a:lnTo>
                      <a:lnTo>
                        <a:pt x="20099" y="6638"/>
                      </a:lnTo>
                      <a:lnTo>
                        <a:pt x="20720" y="6204"/>
                      </a:lnTo>
                      <a:lnTo>
                        <a:pt x="21340" y="5739"/>
                      </a:lnTo>
                      <a:lnTo>
                        <a:pt x="21898" y="5274"/>
                      </a:lnTo>
                      <a:lnTo>
                        <a:pt x="22457" y="4777"/>
                      </a:lnTo>
                      <a:lnTo>
                        <a:pt x="22984" y="4281"/>
                      </a:lnTo>
                      <a:lnTo>
                        <a:pt x="23511" y="3785"/>
                      </a:lnTo>
                      <a:lnTo>
                        <a:pt x="24008" y="3258"/>
                      </a:lnTo>
                      <a:lnTo>
                        <a:pt x="24442" y="2761"/>
                      </a:lnTo>
                      <a:lnTo>
                        <a:pt x="24876" y="2234"/>
                      </a:lnTo>
                      <a:lnTo>
                        <a:pt x="2664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1307;p78">
                  <a:extLst>
                    <a:ext uri="{FF2B5EF4-FFF2-40B4-BE49-F238E27FC236}">
                      <a16:creationId xmlns:a16="http://schemas.microsoft.com/office/drawing/2014/main" id="{45935C19-240F-F7C3-C2DE-8AE7A29C9D4B}"/>
                    </a:ext>
                  </a:extLst>
                </p:cNvPr>
                <p:cNvSpPr/>
                <p:nvPr/>
              </p:nvSpPr>
              <p:spPr>
                <a:xfrm>
                  <a:off x="5784588" y="-1216500"/>
                  <a:ext cx="38025" cy="153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61539" extrusionOk="0">
                      <a:moveTo>
                        <a:pt x="0" y="1"/>
                      </a:moveTo>
                      <a:lnTo>
                        <a:pt x="0" y="61538"/>
                      </a:lnTo>
                      <a:lnTo>
                        <a:pt x="1520" y="61538"/>
                      </a:lnTo>
                      <a:lnTo>
                        <a:pt x="152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" name="Google Shape;1308;p78">
                <a:extLst>
                  <a:ext uri="{FF2B5EF4-FFF2-40B4-BE49-F238E27FC236}">
                    <a16:creationId xmlns:a16="http://schemas.microsoft.com/office/drawing/2014/main" id="{BA3C7050-921F-8196-FB52-201783AA94C7}"/>
                  </a:ext>
                </a:extLst>
              </p:cNvPr>
              <p:cNvGrpSpPr/>
              <p:nvPr/>
            </p:nvGrpSpPr>
            <p:grpSpPr>
              <a:xfrm>
                <a:off x="7287506" y="3390435"/>
                <a:ext cx="1770287" cy="1911086"/>
                <a:chOff x="1017970" y="2587369"/>
                <a:chExt cx="1867983" cy="2016551"/>
              </a:xfrm>
              <a:grpFill/>
            </p:grpSpPr>
            <p:sp>
              <p:nvSpPr>
                <p:cNvPr id="16" name="Google Shape;1309;p78">
                  <a:extLst>
                    <a:ext uri="{FF2B5EF4-FFF2-40B4-BE49-F238E27FC236}">
                      <a16:creationId xmlns:a16="http://schemas.microsoft.com/office/drawing/2014/main" id="{35062A13-E52D-36E5-F37F-2C8B0CF8FD49}"/>
                    </a:ext>
                  </a:extLst>
                </p:cNvPr>
                <p:cNvSpPr/>
                <p:nvPr/>
              </p:nvSpPr>
              <p:spPr>
                <a:xfrm>
                  <a:off x="1625150" y="2587369"/>
                  <a:ext cx="650747" cy="201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1" h="39546" extrusionOk="0">
                      <a:moveTo>
                        <a:pt x="3246" y="6711"/>
                      </a:moveTo>
                      <a:lnTo>
                        <a:pt x="3246" y="7233"/>
                      </a:lnTo>
                      <a:lnTo>
                        <a:pt x="2201" y="7233"/>
                      </a:lnTo>
                      <a:lnTo>
                        <a:pt x="2201" y="6711"/>
                      </a:lnTo>
                      <a:close/>
                      <a:moveTo>
                        <a:pt x="7096" y="6711"/>
                      </a:moveTo>
                      <a:lnTo>
                        <a:pt x="7096" y="7233"/>
                      </a:lnTo>
                      <a:lnTo>
                        <a:pt x="6051" y="7233"/>
                      </a:lnTo>
                      <a:lnTo>
                        <a:pt x="6051" y="6711"/>
                      </a:lnTo>
                      <a:close/>
                      <a:moveTo>
                        <a:pt x="10973" y="6711"/>
                      </a:moveTo>
                      <a:lnTo>
                        <a:pt x="10973" y="7233"/>
                      </a:lnTo>
                      <a:lnTo>
                        <a:pt x="9901" y="7233"/>
                      </a:lnTo>
                      <a:lnTo>
                        <a:pt x="9901" y="6711"/>
                      </a:lnTo>
                      <a:close/>
                      <a:moveTo>
                        <a:pt x="3246" y="8278"/>
                      </a:moveTo>
                      <a:lnTo>
                        <a:pt x="3246" y="9296"/>
                      </a:lnTo>
                      <a:lnTo>
                        <a:pt x="2201" y="9296"/>
                      </a:lnTo>
                      <a:lnTo>
                        <a:pt x="2201" y="8278"/>
                      </a:lnTo>
                      <a:close/>
                      <a:moveTo>
                        <a:pt x="7096" y="8278"/>
                      </a:moveTo>
                      <a:lnTo>
                        <a:pt x="7096" y="9296"/>
                      </a:lnTo>
                      <a:lnTo>
                        <a:pt x="6051" y="9296"/>
                      </a:lnTo>
                      <a:lnTo>
                        <a:pt x="6051" y="8278"/>
                      </a:lnTo>
                      <a:close/>
                      <a:moveTo>
                        <a:pt x="10973" y="8278"/>
                      </a:moveTo>
                      <a:lnTo>
                        <a:pt x="10973" y="9296"/>
                      </a:lnTo>
                      <a:lnTo>
                        <a:pt x="9901" y="9296"/>
                      </a:lnTo>
                      <a:lnTo>
                        <a:pt x="9901" y="8278"/>
                      </a:lnTo>
                      <a:close/>
                      <a:moveTo>
                        <a:pt x="3246" y="10341"/>
                      </a:moveTo>
                      <a:lnTo>
                        <a:pt x="3246" y="11358"/>
                      </a:lnTo>
                      <a:lnTo>
                        <a:pt x="2201" y="11358"/>
                      </a:lnTo>
                      <a:lnTo>
                        <a:pt x="2201" y="10341"/>
                      </a:lnTo>
                      <a:close/>
                      <a:moveTo>
                        <a:pt x="7096" y="10341"/>
                      </a:moveTo>
                      <a:lnTo>
                        <a:pt x="7096" y="11358"/>
                      </a:lnTo>
                      <a:lnTo>
                        <a:pt x="6051" y="11358"/>
                      </a:lnTo>
                      <a:lnTo>
                        <a:pt x="6051" y="10341"/>
                      </a:lnTo>
                      <a:close/>
                      <a:moveTo>
                        <a:pt x="10973" y="10341"/>
                      </a:moveTo>
                      <a:lnTo>
                        <a:pt x="10973" y="11358"/>
                      </a:lnTo>
                      <a:lnTo>
                        <a:pt x="9901" y="11358"/>
                      </a:lnTo>
                      <a:lnTo>
                        <a:pt x="9901" y="10341"/>
                      </a:lnTo>
                      <a:close/>
                      <a:moveTo>
                        <a:pt x="3246" y="12403"/>
                      </a:moveTo>
                      <a:lnTo>
                        <a:pt x="3246" y="13421"/>
                      </a:lnTo>
                      <a:lnTo>
                        <a:pt x="2201" y="13421"/>
                      </a:lnTo>
                      <a:lnTo>
                        <a:pt x="2201" y="12403"/>
                      </a:lnTo>
                      <a:close/>
                      <a:moveTo>
                        <a:pt x="7096" y="12403"/>
                      </a:moveTo>
                      <a:lnTo>
                        <a:pt x="7096" y="13421"/>
                      </a:lnTo>
                      <a:lnTo>
                        <a:pt x="6051" y="13421"/>
                      </a:lnTo>
                      <a:lnTo>
                        <a:pt x="6051" y="12403"/>
                      </a:lnTo>
                      <a:close/>
                      <a:moveTo>
                        <a:pt x="10973" y="12403"/>
                      </a:moveTo>
                      <a:lnTo>
                        <a:pt x="10973" y="13421"/>
                      </a:lnTo>
                      <a:lnTo>
                        <a:pt x="9901" y="13421"/>
                      </a:lnTo>
                      <a:lnTo>
                        <a:pt x="9901" y="12403"/>
                      </a:lnTo>
                      <a:close/>
                      <a:moveTo>
                        <a:pt x="3246" y="14466"/>
                      </a:moveTo>
                      <a:lnTo>
                        <a:pt x="3246" y="15483"/>
                      </a:lnTo>
                      <a:lnTo>
                        <a:pt x="2201" y="15483"/>
                      </a:lnTo>
                      <a:lnTo>
                        <a:pt x="2201" y="14466"/>
                      </a:lnTo>
                      <a:close/>
                      <a:moveTo>
                        <a:pt x="7096" y="14466"/>
                      </a:moveTo>
                      <a:lnTo>
                        <a:pt x="7096" y="15483"/>
                      </a:lnTo>
                      <a:lnTo>
                        <a:pt x="6051" y="15483"/>
                      </a:lnTo>
                      <a:lnTo>
                        <a:pt x="6051" y="14466"/>
                      </a:lnTo>
                      <a:close/>
                      <a:moveTo>
                        <a:pt x="10973" y="14466"/>
                      </a:moveTo>
                      <a:lnTo>
                        <a:pt x="10973" y="15483"/>
                      </a:lnTo>
                      <a:lnTo>
                        <a:pt x="9901" y="15483"/>
                      </a:lnTo>
                      <a:lnTo>
                        <a:pt x="9901" y="14466"/>
                      </a:lnTo>
                      <a:close/>
                      <a:moveTo>
                        <a:pt x="3246" y="16528"/>
                      </a:moveTo>
                      <a:lnTo>
                        <a:pt x="3246" y="17546"/>
                      </a:lnTo>
                      <a:lnTo>
                        <a:pt x="2201" y="17546"/>
                      </a:lnTo>
                      <a:lnTo>
                        <a:pt x="2201" y="16528"/>
                      </a:lnTo>
                      <a:close/>
                      <a:moveTo>
                        <a:pt x="7096" y="16528"/>
                      </a:moveTo>
                      <a:lnTo>
                        <a:pt x="7096" y="17546"/>
                      </a:lnTo>
                      <a:lnTo>
                        <a:pt x="6051" y="17546"/>
                      </a:lnTo>
                      <a:lnTo>
                        <a:pt x="6051" y="16528"/>
                      </a:lnTo>
                      <a:close/>
                      <a:moveTo>
                        <a:pt x="10973" y="16528"/>
                      </a:moveTo>
                      <a:lnTo>
                        <a:pt x="10973" y="17546"/>
                      </a:lnTo>
                      <a:lnTo>
                        <a:pt x="9901" y="17546"/>
                      </a:lnTo>
                      <a:lnTo>
                        <a:pt x="9901" y="16528"/>
                      </a:lnTo>
                      <a:close/>
                      <a:moveTo>
                        <a:pt x="3246" y="18591"/>
                      </a:moveTo>
                      <a:lnTo>
                        <a:pt x="3246" y="19608"/>
                      </a:lnTo>
                      <a:lnTo>
                        <a:pt x="2201" y="19608"/>
                      </a:lnTo>
                      <a:lnTo>
                        <a:pt x="2201" y="18591"/>
                      </a:lnTo>
                      <a:close/>
                      <a:moveTo>
                        <a:pt x="7096" y="18591"/>
                      </a:moveTo>
                      <a:lnTo>
                        <a:pt x="7096" y="19608"/>
                      </a:lnTo>
                      <a:lnTo>
                        <a:pt x="6051" y="19608"/>
                      </a:lnTo>
                      <a:lnTo>
                        <a:pt x="6051" y="18591"/>
                      </a:lnTo>
                      <a:close/>
                      <a:moveTo>
                        <a:pt x="10973" y="18591"/>
                      </a:moveTo>
                      <a:lnTo>
                        <a:pt x="10973" y="19608"/>
                      </a:lnTo>
                      <a:lnTo>
                        <a:pt x="9901" y="19608"/>
                      </a:lnTo>
                      <a:lnTo>
                        <a:pt x="9901" y="18591"/>
                      </a:lnTo>
                      <a:close/>
                      <a:moveTo>
                        <a:pt x="3246" y="20653"/>
                      </a:moveTo>
                      <a:lnTo>
                        <a:pt x="3246" y="21671"/>
                      </a:lnTo>
                      <a:lnTo>
                        <a:pt x="2201" y="21671"/>
                      </a:lnTo>
                      <a:lnTo>
                        <a:pt x="2201" y="20653"/>
                      </a:lnTo>
                      <a:close/>
                      <a:moveTo>
                        <a:pt x="7096" y="20653"/>
                      </a:moveTo>
                      <a:lnTo>
                        <a:pt x="7096" y="21671"/>
                      </a:lnTo>
                      <a:lnTo>
                        <a:pt x="6051" y="21671"/>
                      </a:lnTo>
                      <a:lnTo>
                        <a:pt x="6051" y="20653"/>
                      </a:lnTo>
                      <a:close/>
                      <a:moveTo>
                        <a:pt x="10973" y="20653"/>
                      </a:moveTo>
                      <a:lnTo>
                        <a:pt x="10973" y="21671"/>
                      </a:lnTo>
                      <a:lnTo>
                        <a:pt x="9901" y="21671"/>
                      </a:lnTo>
                      <a:lnTo>
                        <a:pt x="9901" y="20653"/>
                      </a:lnTo>
                      <a:close/>
                      <a:moveTo>
                        <a:pt x="3246" y="22716"/>
                      </a:moveTo>
                      <a:lnTo>
                        <a:pt x="3246" y="23733"/>
                      </a:lnTo>
                      <a:lnTo>
                        <a:pt x="2201" y="23733"/>
                      </a:lnTo>
                      <a:lnTo>
                        <a:pt x="2201" y="22716"/>
                      </a:lnTo>
                      <a:close/>
                      <a:moveTo>
                        <a:pt x="7096" y="22716"/>
                      </a:moveTo>
                      <a:lnTo>
                        <a:pt x="7096" y="23733"/>
                      </a:lnTo>
                      <a:lnTo>
                        <a:pt x="6051" y="23733"/>
                      </a:lnTo>
                      <a:lnTo>
                        <a:pt x="6051" y="22716"/>
                      </a:lnTo>
                      <a:close/>
                      <a:moveTo>
                        <a:pt x="10973" y="22716"/>
                      </a:moveTo>
                      <a:lnTo>
                        <a:pt x="10973" y="23733"/>
                      </a:lnTo>
                      <a:lnTo>
                        <a:pt x="9901" y="23733"/>
                      </a:lnTo>
                      <a:lnTo>
                        <a:pt x="9901" y="22716"/>
                      </a:lnTo>
                      <a:close/>
                      <a:moveTo>
                        <a:pt x="3246" y="24778"/>
                      </a:moveTo>
                      <a:lnTo>
                        <a:pt x="3246" y="25796"/>
                      </a:lnTo>
                      <a:lnTo>
                        <a:pt x="2201" y="25796"/>
                      </a:lnTo>
                      <a:lnTo>
                        <a:pt x="2201" y="24778"/>
                      </a:lnTo>
                      <a:close/>
                      <a:moveTo>
                        <a:pt x="7096" y="24778"/>
                      </a:moveTo>
                      <a:lnTo>
                        <a:pt x="7096" y="25796"/>
                      </a:lnTo>
                      <a:lnTo>
                        <a:pt x="6051" y="25796"/>
                      </a:lnTo>
                      <a:lnTo>
                        <a:pt x="6051" y="24778"/>
                      </a:lnTo>
                      <a:close/>
                      <a:moveTo>
                        <a:pt x="10973" y="24778"/>
                      </a:moveTo>
                      <a:lnTo>
                        <a:pt x="10973" y="25796"/>
                      </a:lnTo>
                      <a:lnTo>
                        <a:pt x="9901" y="25796"/>
                      </a:lnTo>
                      <a:lnTo>
                        <a:pt x="9901" y="24778"/>
                      </a:lnTo>
                      <a:close/>
                      <a:moveTo>
                        <a:pt x="3246" y="26841"/>
                      </a:moveTo>
                      <a:lnTo>
                        <a:pt x="3246" y="27858"/>
                      </a:lnTo>
                      <a:lnTo>
                        <a:pt x="2201" y="27858"/>
                      </a:lnTo>
                      <a:lnTo>
                        <a:pt x="2201" y="26841"/>
                      </a:lnTo>
                      <a:close/>
                      <a:moveTo>
                        <a:pt x="7096" y="26841"/>
                      </a:moveTo>
                      <a:lnTo>
                        <a:pt x="7096" y="27858"/>
                      </a:lnTo>
                      <a:lnTo>
                        <a:pt x="6051" y="27858"/>
                      </a:lnTo>
                      <a:lnTo>
                        <a:pt x="6051" y="26841"/>
                      </a:lnTo>
                      <a:close/>
                      <a:moveTo>
                        <a:pt x="10973" y="26841"/>
                      </a:moveTo>
                      <a:lnTo>
                        <a:pt x="10973" y="27858"/>
                      </a:lnTo>
                      <a:lnTo>
                        <a:pt x="9901" y="27858"/>
                      </a:lnTo>
                      <a:lnTo>
                        <a:pt x="9901" y="26841"/>
                      </a:lnTo>
                      <a:close/>
                      <a:moveTo>
                        <a:pt x="3246" y="28903"/>
                      </a:moveTo>
                      <a:lnTo>
                        <a:pt x="3246" y="29921"/>
                      </a:lnTo>
                      <a:lnTo>
                        <a:pt x="2201" y="29921"/>
                      </a:lnTo>
                      <a:lnTo>
                        <a:pt x="2201" y="28903"/>
                      </a:lnTo>
                      <a:close/>
                      <a:moveTo>
                        <a:pt x="7096" y="28903"/>
                      </a:moveTo>
                      <a:lnTo>
                        <a:pt x="7096" y="29921"/>
                      </a:lnTo>
                      <a:lnTo>
                        <a:pt x="6051" y="29921"/>
                      </a:lnTo>
                      <a:lnTo>
                        <a:pt x="6051" y="28903"/>
                      </a:lnTo>
                      <a:close/>
                      <a:moveTo>
                        <a:pt x="10973" y="28903"/>
                      </a:moveTo>
                      <a:lnTo>
                        <a:pt x="10973" y="29921"/>
                      </a:lnTo>
                      <a:lnTo>
                        <a:pt x="9901" y="29921"/>
                      </a:lnTo>
                      <a:lnTo>
                        <a:pt x="9901" y="28903"/>
                      </a:lnTo>
                      <a:close/>
                      <a:moveTo>
                        <a:pt x="3246" y="30966"/>
                      </a:moveTo>
                      <a:lnTo>
                        <a:pt x="3246" y="31983"/>
                      </a:lnTo>
                      <a:lnTo>
                        <a:pt x="2201" y="31983"/>
                      </a:lnTo>
                      <a:lnTo>
                        <a:pt x="2201" y="30966"/>
                      </a:lnTo>
                      <a:close/>
                      <a:moveTo>
                        <a:pt x="7096" y="30966"/>
                      </a:moveTo>
                      <a:lnTo>
                        <a:pt x="7096" y="31983"/>
                      </a:lnTo>
                      <a:lnTo>
                        <a:pt x="6051" y="31983"/>
                      </a:lnTo>
                      <a:lnTo>
                        <a:pt x="6051" y="30966"/>
                      </a:lnTo>
                      <a:close/>
                      <a:moveTo>
                        <a:pt x="10973" y="30966"/>
                      </a:moveTo>
                      <a:lnTo>
                        <a:pt x="10973" y="31983"/>
                      </a:lnTo>
                      <a:lnTo>
                        <a:pt x="9901" y="31983"/>
                      </a:lnTo>
                      <a:lnTo>
                        <a:pt x="9901" y="30966"/>
                      </a:lnTo>
                      <a:close/>
                      <a:moveTo>
                        <a:pt x="3246" y="33028"/>
                      </a:moveTo>
                      <a:lnTo>
                        <a:pt x="3246" y="34046"/>
                      </a:lnTo>
                      <a:lnTo>
                        <a:pt x="2201" y="34046"/>
                      </a:lnTo>
                      <a:lnTo>
                        <a:pt x="2201" y="33028"/>
                      </a:lnTo>
                      <a:close/>
                      <a:moveTo>
                        <a:pt x="7096" y="33028"/>
                      </a:moveTo>
                      <a:lnTo>
                        <a:pt x="7096" y="34046"/>
                      </a:lnTo>
                      <a:lnTo>
                        <a:pt x="6051" y="34046"/>
                      </a:lnTo>
                      <a:lnTo>
                        <a:pt x="6051" y="33028"/>
                      </a:lnTo>
                      <a:close/>
                      <a:moveTo>
                        <a:pt x="10973" y="33028"/>
                      </a:moveTo>
                      <a:lnTo>
                        <a:pt x="10973" y="34046"/>
                      </a:lnTo>
                      <a:lnTo>
                        <a:pt x="9901" y="34046"/>
                      </a:lnTo>
                      <a:lnTo>
                        <a:pt x="9901" y="33028"/>
                      </a:lnTo>
                      <a:close/>
                      <a:moveTo>
                        <a:pt x="3246" y="35091"/>
                      </a:moveTo>
                      <a:lnTo>
                        <a:pt x="3246" y="35613"/>
                      </a:lnTo>
                      <a:lnTo>
                        <a:pt x="2201" y="35613"/>
                      </a:lnTo>
                      <a:lnTo>
                        <a:pt x="2201" y="35091"/>
                      </a:lnTo>
                      <a:close/>
                      <a:moveTo>
                        <a:pt x="7096" y="35091"/>
                      </a:moveTo>
                      <a:lnTo>
                        <a:pt x="7096" y="35613"/>
                      </a:lnTo>
                      <a:lnTo>
                        <a:pt x="6051" y="35613"/>
                      </a:lnTo>
                      <a:lnTo>
                        <a:pt x="6051" y="35091"/>
                      </a:lnTo>
                      <a:close/>
                      <a:moveTo>
                        <a:pt x="10973" y="35091"/>
                      </a:moveTo>
                      <a:lnTo>
                        <a:pt x="10973" y="35613"/>
                      </a:lnTo>
                      <a:lnTo>
                        <a:pt x="9901" y="35613"/>
                      </a:lnTo>
                      <a:lnTo>
                        <a:pt x="9901" y="35091"/>
                      </a:lnTo>
                      <a:close/>
                      <a:moveTo>
                        <a:pt x="6381" y="1"/>
                      </a:moveTo>
                      <a:lnTo>
                        <a:pt x="1" y="5226"/>
                      </a:lnTo>
                      <a:lnTo>
                        <a:pt x="1" y="39546"/>
                      </a:lnTo>
                      <a:lnTo>
                        <a:pt x="12761" y="39546"/>
                      </a:lnTo>
                      <a:lnTo>
                        <a:pt x="12761" y="5226"/>
                      </a:lnTo>
                      <a:lnTo>
                        <a:pt x="6381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310;p78">
                  <a:extLst>
                    <a:ext uri="{FF2B5EF4-FFF2-40B4-BE49-F238E27FC236}">
                      <a16:creationId xmlns:a16="http://schemas.microsoft.com/office/drawing/2014/main" id="{17797A76-E944-C4D2-5D27-947B0C49F4E0}"/>
                    </a:ext>
                  </a:extLst>
                </p:cNvPr>
                <p:cNvSpPr/>
                <p:nvPr/>
              </p:nvSpPr>
              <p:spPr>
                <a:xfrm>
                  <a:off x="1017970" y="3465207"/>
                  <a:ext cx="610053" cy="1138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3" h="22331" extrusionOk="0">
                      <a:moveTo>
                        <a:pt x="4593" y="1458"/>
                      </a:moveTo>
                      <a:lnTo>
                        <a:pt x="4593" y="2008"/>
                      </a:lnTo>
                      <a:lnTo>
                        <a:pt x="3548" y="2008"/>
                      </a:lnTo>
                      <a:lnTo>
                        <a:pt x="3548" y="1458"/>
                      </a:lnTo>
                      <a:close/>
                      <a:moveTo>
                        <a:pt x="7398" y="1458"/>
                      </a:moveTo>
                      <a:lnTo>
                        <a:pt x="7398" y="2008"/>
                      </a:lnTo>
                      <a:lnTo>
                        <a:pt x="6353" y="2008"/>
                      </a:lnTo>
                      <a:lnTo>
                        <a:pt x="6353" y="1458"/>
                      </a:lnTo>
                      <a:close/>
                      <a:moveTo>
                        <a:pt x="10230" y="1458"/>
                      </a:moveTo>
                      <a:lnTo>
                        <a:pt x="10230" y="2008"/>
                      </a:lnTo>
                      <a:lnTo>
                        <a:pt x="9158" y="2008"/>
                      </a:lnTo>
                      <a:lnTo>
                        <a:pt x="9158" y="1458"/>
                      </a:lnTo>
                      <a:close/>
                      <a:moveTo>
                        <a:pt x="4593" y="2998"/>
                      </a:moveTo>
                      <a:lnTo>
                        <a:pt x="4593" y="4016"/>
                      </a:lnTo>
                      <a:lnTo>
                        <a:pt x="3548" y="4016"/>
                      </a:lnTo>
                      <a:lnTo>
                        <a:pt x="3548" y="2998"/>
                      </a:lnTo>
                      <a:close/>
                      <a:moveTo>
                        <a:pt x="7398" y="2998"/>
                      </a:moveTo>
                      <a:lnTo>
                        <a:pt x="7398" y="4016"/>
                      </a:lnTo>
                      <a:lnTo>
                        <a:pt x="6353" y="4016"/>
                      </a:lnTo>
                      <a:lnTo>
                        <a:pt x="6353" y="2998"/>
                      </a:lnTo>
                      <a:close/>
                      <a:moveTo>
                        <a:pt x="10230" y="2998"/>
                      </a:moveTo>
                      <a:lnTo>
                        <a:pt x="10230" y="4016"/>
                      </a:lnTo>
                      <a:lnTo>
                        <a:pt x="9158" y="4016"/>
                      </a:lnTo>
                      <a:lnTo>
                        <a:pt x="9158" y="2998"/>
                      </a:lnTo>
                      <a:close/>
                      <a:moveTo>
                        <a:pt x="4593" y="5033"/>
                      </a:moveTo>
                      <a:lnTo>
                        <a:pt x="4593" y="6051"/>
                      </a:lnTo>
                      <a:lnTo>
                        <a:pt x="3548" y="6051"/>
                      </a:lnTo>
                      <a:lnTo>
                        <a:pt x="3548" y="5033"/>
                      </a:lnTo>
                      <a:close/>
                      <a:moveTo>
                        <a:pt x="7398" y="5033"/>
                      </a:moveTo>
                      <a:lnTo>
                        <a:pt x="7398" y="6051"/>
                      </a:lnTo>
                      <a:lnTo>
                        <a:pt x="6353" y="6051"/>
                      </a:lnTo>
                      <a:lnTo>
                        <a:pt x="6353" y="5033"/>
                      </a:lnTo>
                      <a:close/>
                      <a:moveTo>
                        <a:pt x="10230" y="5033"/>
                      </a:moveTo>
                      <a:lnTo>
                        <a:pt x="10230" y="6051"/>
                      </a:lnTo>
                      <a:lnTo>
                        <a:pt x="9158" y="6051"/>
                      </a:lnTo>
                      <a:lnTo>
                        <a:pt x="9158" y="5033"/>
                      </a:lnTo>
                      <a:close/>
                      <a:moveTo>
                        <a:pt x="4593" y="7068"/>
                      </a:moveTo>
                      <a:lnTo>
                        <a:pt x="4593" y="8058"/>
                      </a:lnTo>
                      <a:lnTo>
                        <a:pt x="3548" y="8058"/>
                      </a:lnTo>
                      <a:lnTo>
                        <a:pt x="3548" y="7068"/>
                      </a:lnTo>
                      <a:close/>
                      <a:moveTo>
                        <a:pt x="7398" y="7068"/>
                      </a:moveTo>
                      <a:lnTo>
                        <a:pt x="7398" y="8058"/>
                      </a:lnTo>
                      <a:lnTo>
                        <a:pt x="6353" y="8058"/>
                      </a:lnTo>
                      <a:lnTo>
                        <a:pt x="6353" y="7068"/>
                      </a:lnTo>
                      <a:close/>
                      <a:moveTo>
                        <a:pt x="10230" y="7068"/>
                      </a:moveTo>
                      <a:lnTo>
                        <a:pt x="10230" y="8058"/>
                      </a:lnTo>
                      <a:lnTo>
                        <a:pt x="9158" y="8058"/>
                      </a:lnTo>
                      <a:lnTo>
                        <a:pt x="9158" y="7068"/>
                      </a:lnTo>
                      <a:close/>
                      <a:moveTo>
                        <a:pt x="4593" y="9076"/>
                      </a:moveTo>
                      <a:lnTo>
                        <a:pt x="4593" y="10093"/>
                      </a:lnTo>
                      <a:lnTo>
                        <a:pt x="3548" y="10093"/>
                      </a:lnTo>
                      <a:lnTo>
                        <a:pt x="3548" y="9076"/>
                      </a:lnTo>
                      <a:close/>
                      <a:moveTo>
                        <a:pt x="7398" y="9076"/>
                      </a:moveTo>
                      <a:lnTo>
                        <a:pt x="7398" y="10093"/>
                      </a:lnTo>
                      <a:lnTo>
                        <a:pt x="6353" y="10093"/>
                      </a:lnTo>
                      <a:lnTo>
                        <a:pt x="6353" y="9076"/>
                      </a:lnTo>
                      <a:close/>
                      <a:moveTo>
                        <a:pt x="10230" y="9076"/>
                      </a:moveTo>
                      <a:lnTo>
                        <a:pt x="10230" y="10093"/>
                      </a:lnTo>
                      <a:lnTo>
                        <a:pt x="9158" y="10093"/>
                      </a:lnTo>
                      <a:lnTo>
                        <a:pt x="9158" y="9076"/>
                      </a:lnTo>
                      <a:close/>
                      <a:moveTo>
                        <a:pt x="4593" y="11111"/>
                      </a:moveTo>
                      <a:lnTo>
                        <a:pt x="4593" y="12128"/>
                      </a:lnTo>
                      <a:lnTo>
                        <a:pt x="3548" y="12128"/>
                      </a:lnTo>
                      <a:lnTo>
                        <a:pt x="3548" y="11111"/>
                      </a:lnTo>
                      <a:close/>
                      <a:moveTo>
                        <a:pt x="7398" y="11111"/>
                      </a:moveTo>
                      <a:lnTo>
                        <a:pt x="7398" y="12128"/>
                      </a:lnTo>
                      <a:lnTo>
                        <a:pt x="6353" y="12128"/>
                      </a:lnTo>
                      <a:lnTo>
                        <a:pt x="6353" y="11111"/>
                      </a:lnTo>
                      <a:close/>
                      <a:moveTo>
                        <a:pt x="10230" y="11111"/>
                      </a:moveTo>
                      <a:lnTo>
                        <a:pt x="10230" y="12128"/>
                      </a:lnTo>
                      <a:lnTo>
                        <a:pt x="9158" y="12128"/>
                      </a:lnTo>
                      <a:lnTo>
                        <a:pt x="9158" y="11111"/>
                      </a:lnTo>
                      <a:close/>
                      <a:moveTo>
                        <a:pt x="4593" y="13118"/>
                      </a:moveTo>
                      <a:lnTo>
                        <a:pt x="4593" y="14136"/>
                      </a:lnTo>
                      <a:lnTo>
                        <a:pt x="3548" y="14136"/>
                      </a:lnTo>
                      <a:lnTo>
                        <a:pt x="3548" y="13118"/>
                      </a:lnTo>
                      <a:close/>
                      <a:moveTo>
                        <a:pt x="7398" y="13118"/>
                      </a:moveTo>
                      <a:lnTo>
                        <a:pt x="7398" y="14136"/>
                      </a:lnTo>
                      <a:lnTo>
                        <a:pt x="6353" y="14136"/>
                      </a:lnTo>
                      <a:lnTo>
                        <a:pt x="6353" y="13118"/>
                      </a:lnTo>
                      <a:close/>
                      <a:moveTo>
                        <a:pt x="10230" y="13118"/>
                      </a:moveTo>
                      <a:lnTo>
                        <a:pt x="10230" y="14136"/>
                      </a:lnTo>
                      <a:lnTo>
                        <a:pt x="9158" y="14136"/>
                      </a:lnTo>
                      <a:lnTo>
                        <a:pt x="9158" y="13118"/>
                      </a:lnTo>
                      <a:close/>
                      <a:moveTo>
                        <a:pt x="4593" y="15153"/>
                      </a:moveTo>
                      <a:lnTo>
                        <a:pt x="4593" y="16171"/>
                      </a:lnTo>
                      <a:lnTo>
                        <a:pt x="3548" y="16171"/>
                      </a:lnTo>
                      <a:lnTo>
                        <a:pt x="3548" y="15153"/>
                      </a:lnTo>
                      <a:close/>
                      <a:moveTo>
                        <a:pt x="7398" y="15153"/>
                      </a:moveTo>
                      <a:lnTo>
                        <a:pt x="7398" y="16171"/>
                      </a:lnTo>
                      <a:lnTo>
                        <a:pt x="6353" y="16171"/>
                      </a:lnTo>
                      <a:lnTo>
                        <a:pt x="6353" y="15153"/>
                      </a:lnTo>
                      <a:close/>
                      <a:moveTo>
                        <a:pt x="10230" y="15153"/>
                      </a:moveTo>
                      <a:lnTo>
                        <a:pt x="10230" y="16171"/>
                      </a:lnTo>
                      <a:lnTo>
                        <a:pt x="9158" y="16171"/>
                      </a:lnTo>
                      <a:lnTo>
                        <a:pt x="9158" y="15153"/>
                      </a:lnTo>
                      <a:close/>
                      <a:moveTo>
                        <a:pt x="4593" y="17188"/>
                      </a:moveTo>
                      <a:lnTo>
                        <a:pt x="4593" y="18178"/>
                      </a:lnTo>
                      <a:lnTo>
                        <a:pt x="3548" y="18178"/>
                      </a:lnTo>
                      <a:lnTo>
                        <a:pt x="3548" y="17188"/>
                      </a:lnTo>
                      <a:close/>
                      <a:moveTo>
                        <a:pt x="7398" y="17188"/>
                      </a:moveTo>
                      <a:lnTo>
                        <a:pt x="7398" y="18178"/>
                      </a:lnTo>
                      <a:lnTo>
                        <a:pt x="6353" y="18178"/>
                      </a:lnTo>
                      <a:lnTo>
                        <a:pt x="6353" y="17188"/>
                      </a:lnTo>
                      <a:close/>
                      <a:moveTo>
                        <a:pt x="10230" y="17188"/>
                      </a:moveTo>
                      <a:lnTo>
                        <a:pt x="10230" y="18178"/>
                      </a:lnTo>
                      <a:lnTo>
                        <a:pt x="9158" y="18178"/>
                      </a:lnTo>
                      <a:lnTo>
                        <a:pt x="9158" y="17188"/>
                      </a:lnTo>
                      <a:close/>
                      <a:moveTo>
                        <a:pt x="4593" y="19196"/>
                      </a:moveTo>
                      <a:lnTo>
                        <a:pt x="4593" y="19718"/>
                      </a:lnTo>
                      <a:lnTo>
                        <a:pt x="3548" y="19718"/>
                      </a:lnTo>
                      <a:lnTo>
                        <a:pt x="3548" y="19196"/>
                      </a:lnTo>
                      <a:close/>
                      <a:moveTo>
                        <a:pt x="7398" y="19196"/>
                      </a:moveTo>
                      <a:lnTo>
                        <a:pt x="7398" y="19718"/>
                      </a:lnTo>
                      <a:lnTo>
                        <a:pt x="6353" y="19718"/>
                      </a:lnTo>
                      <a:lnTo>
                        <a:pt x="6353" y="19196"/>
                      </a:lnTo>
                      <a:close/>
                      <a:moveTo>
                        <a:pt x="10230" y="19196"/>
                      </a:moveTo>
                      <a:lnTo>
                        <a:pt x="10230" y="19718"/>
                      </a:lnTo>
                      <a:lnTo>
                        <a:pt x="9158" y="19718"/>
                      </a:lnTo>
                      <a:lnTo>
                        <a:pt x="9158" y="19196"/>
                      </a:lnTo>
                      <a:close/>
                      <a:moveTo>
                        <a:pt x="0" y="1"/>
                      </a:moveTo>
                      <a:lnTo>
                        <a:pt x="0" y="22331"/>
                      </a:lnTo>
                      <a:lnTo>
                        <a:pt x="11963" y="22331"/>
                      </a:lnTo>
                      <a:lnTo>
                        <a:pt x="1196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311;p78">
                  <a:extLst>
                    <a:ext uri="{FF2B5EF4-FFF2-40B4-BE49-F238E27FC236}">
                      <a16:creationId xmlns:a16="http://schemas.microsoft.com/office/drawing/2014/main" id="{758879E5-D6DA-D7E7-2676-DADA31DE266C}"/>
                    </a:ext>
                  </a:extLst>
                </p:cNvPr>
                <p:cNvSpPr/>
                <p:nvPr/>
              </p:nvSpPr>
              <p:spPr>
                <a:xfrm>
                  <a:off x="2275900" y="3465207"/>
                  <a:ext cx="610053" cy="1138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3" h="22331" extrusionOk="0">
                      <a:moveTo>
                        <a:pt x="4593" y="1458"/>
                      </a:moveTo>
                      <a:lnTo>
                        <a:pt x="4593" y="2008"/>
                      </a:lnTo>
                      <a:lnTo>
                        <a:pt x="3548" y="2008"/>
                      </a:lnTo>
                      <a:lnTo>
                        <a:pt x="3548" y="1458"/>
                      </a:lnTo>
                      <a:close/>
                      <a:moveTo>
                        <a:pt x="7398" y="1458"/>
                      </a:moveTo>
                      <a:lnTo>
                        <a:pt x="7398" y="2008"/>
                      </a:lnTo>
                      <a:lnTo>
                        <a:pt x="6353" y="2008"/>
                      </a:lnTo>
                      <a:lnTo>
                        <a:pt x="6353" y="1458"/>
                      </a:lnTo>
                      <a:close/>
                      <a:moveTo>
                        <a:pt x="10230" y="1458"/>
                      </a:moveTo>
                      <a:lnTo>
                        <a:pt x="10230" y="2008"/>
                      </a:lnTo>
                      <a:lnTo>
                        <a:pt x="9158" y="2008"/>
                      </a:lnTo>
                      <a:lnTo>
                        <a:pt x="9158" y="1458"/>
                      </a:lnTo>
                      <a:close/>
                      <a:moveTo>
                        <a:pt x="4593" y="2998"/>
                      </a:moveTo>
                      <a:lnTo>
                        <a:pt x="4593" y="4016"/>
                      </a:lnTo>
                      <a:lnTo>
                        <a:pt x="3548" y="4016"/>
                      </a:lnTo>
                      <a:lnTo>
                        <a:pt x="3548" y="2998"/>
                      </a:lnTo>
                      <a:close/>
                      <a:moveTo>
                        <a:pt x="7398" y="2998"/>
                      </a:moveTo>
                      <a:lnTo>
                        <a:pt x="7398" y="4016"/>
                      </a:lnTo>
                      <a:lnTo>
                        <a:pt x="6353" y="4016"/>
                      </a:lnTo>
                      <a:lnTo>
                        <a:pt x="6353" y="2998"/>
                      </a:lnTo>
                      <a:close/>
                      <a:moveTo>
                        <a:pt x="10230" y="2998"/>
                      </a:moveTo>
                      <a:lnTo>
                        <a:pt x="10230" y="4016"/>
                      </a:lnTo>
                      <a:lnTo>
                        <a:pt x="9158" y="4016"/>
                      </a:lnTo>
                      <a:lnTo>
                        <a:pt x="9158" y="2998"/>
                      </a:lnTo>
                      <a:close/>
                      <a:moveTo>
                        <a:pt x="4593" y="5033"/>
                      </a:moveTo>
                      <a:lnTo>
                        <a:pt x="4593" y="6051"/>
                      </a:lnTo>
                      <a:lnTo>
                        <a:pt x="3548" y="6051"/>
                      </a:lnTo>
                      <a:lnTo>
                        <a:pt x="3548" y="5033"/>
                      </a:lnTo>
                      <a:close/>
                      <a:moveTo>
                        <a:pt x="7398" y="5033"/>
                      </a:moveTo>
                      <a:lnTo>
                        <a:pt x="7398" y="6051"/>
                      </a:lnTo>
                      <a:lnTo>
                        <a:pt x="6353" y="6051"/>
                      </a:lnTo>
                      <a:lnTo>
                        <a:pt x="6353" y="5033"/>
                      </a:lnTo>
                      <a:close/>
                      <a:moveTo>
                        <a:pt x="10230" y="5033"/>
                      </a:moveTo>
                      <a:lnTo>
                        <a:pt x="10230" y="6051"/>
                      </a:lnTo>
                      <a:lnTo>
                        <a:pt x="9158" y="6051"/>
                      </a:lnTo>
                      <a:lnTo>
                        <a:pt x="9158" y="5033"/>
                      </a:lnTo>
                      <a:close/>
                      <a:moveTo>
                        <a:pt x="4593" y="7068"/>
                      </a:moveTo>
                      <a:lnTo>
                        <a:pt x="4593" y="8058"/>
                      </a:lnTo>
                      <a:lnTo>
                        <a:pt x="3548" y="8058"/>
                      </a:lnTo>
                      <a:lnTo>
                        <a:pt x="3548" y="7068"/>
                      </a:lnTo>
                      <a:close/>
                      <a:moveTo>
                        <a:pt x="7398" y="7068"/>
                      </a:moveTo>
                      <a:lnTo>
                        <a:pt x="7398" y="8058"/>
                      </a:lnTo>
                      <a:lnTo>
                        <a:pt x="6353" y="8058"/>
                      </a:lnTo>
                      <a:lnTo>
                        <a:pt x="6353" y="7068"/>
                      </a:lnTo>
                      <a:close/>
                      <a:moveTo>
                        <a:pt x="10230" y="7068"/>
                      </a:moveTo>
                      <a:lnTo>
                        <a:pt x="10230" y="8058"/>
                      </a:lnTo>
                      <a:lnTo>
                        <a:pt x="9158" y="8058"/>
                      </a:lnTo>
                      <a:lnTo>
                        <a:pt x="9158" y="7068"/>
                      </a:lnTo>
                      <a:close/>
                      <a:moveTo>
                        <a:pt x="4593" y="9076"/>
                      </a:moveTo>
                      <a:lnTo>
                        <a:pt x="4593" y="10093"/>
                      </a:lnTo>
                      <a:lnTo>
                        <a:pt x="3548" y="10093"/>
                      </a:lnTo>
                      <a:lnTo>
                        <a:pt x="3548" y="9076"/>
                      </a:lnTo>
                      <a:close/>
                      <a:moveTo>
                        <a:pt x="7398" y="9076"/>
                      </a:moveTo>
                      <a:lnTo>
                        <a:pt x="7398" y="10093"/>
                      </a:lnTo>
                      <a:lnTo>
                        <a:pt x="6353" y="10093"/>
                      </a:lnTo>
                      <a:lnTo>
                        <a:pt x="6353" y="9076"/>
                      </a:lnTo>
                      <a:close/>
                      <a:moveTo>
                        <a:pt x="10230" y="9076"/>
                      </a:moveTo>
                      <a:lnTo>
                        <a:pt x="10230" y="10093"/>
                      </a:lnTo>
                      <a:lnTo>
                        <a:pt x="9158" y="10093"/>
                      </a:lnTo>
                      <a:lnTo>
                        <a:pt x="9158" y="9076"/>
                      </a:lnTo>
                      <a:close/>
                      <a:moveTo>
                        <a:pt x="4593" y="11111"/>
                      </a:moveTo>
                      <a:lnTo>
                        <a:pt x="4593" y="12128"/>
                      </a:lnTo>
                      <a:lnTo>
                        <a:pt x="3548" y="12128"/>
                      </a:lnTo>
                      <a:lnTo>
                        <a:pt x="3548" y="11111"/>
                      </a:lnTo>
                      <a:close/>
                      <a:moveTo>
                        <a:pt x="7398" y="11111"/>
                      </a:moveTo>
                      <a:lnTo>
                        <a:pt x="7398" y="12128"/>
                      </a:lnTo>
                      <a:lnTo>
                        <a:pt x="6353" y="12128"/>
                      </a:lnTo>
                      <a:lnTo>
                        <a:pt x="6353" y="11111"/>
                      </a:lnTo>
                      <a:close/>
                      <a:moveTo>
                        <a:pt x="10230" y="11111"/>
                      </a:moveTo>
                      <a:lnTo>
                        <a:pt x="10230" y="12128"/>
                      </a:lnTo>
                      <a:lnTo>
                        <a:pt x="9158" y="12128"/>
                      </a:lnTo>
                      <a:lnTo>
                        <a:pt x="9158" y="11111"/>
                      </a:lnTo>
                      <a:close/>
                      <a:moveTo>
                        <a:pt x="4593" y="13118"/>
                      </a:moveTo>
                      <a:lnTo>
                        <a:pt x="4593" y="14136"/>
                      </a:lnTo>
                      <a:lnTo>
                        <a:pt x="3548" y="14136"/>
                      </a:lnTo>
                      <a:lnTo>
                        <a:pt x="3548" y="13118"/>
                      </a:lnTo>
                      <a:close/>
                      <a:moveTo>
                        <a:pt x="7398" y="13118"/>
                      </a:moveTo>
                      <a:lnTo>
                        <a:pt x="7398" y="14136"/>
                      </a:lnTo>
                      <a:lnTo>
                        <a:pt x="6353" y="14136"/>
                      </a:lnTo>
                      <a:lnTo>
                        <a:pt x="6353" y="13118"/>
                      </a:lnTo>
                      <a:close/>
                      <a:moveTo>
                        <a:pt x="10230" y="13118"/>
                      </a:moveTo>
                      <a:lnTo>
                        <a:pt x="10230" y="14136"/>
                      </a:lnTo>
                      <a:lnTo>
                        <a:pt x="9158" y="14136"/>
                      </a:lnTo>
                      <a:lnTo>
                        <a:pt x="9158" y="13118"/>
                      </a:lnTo>
                      <a:close/>
                      <a:moveTo>
                        <a:pt x="4593" y="15153"/>
                      </a:moveTo>
                      <a:lnTo>
                        <a:pt x="4593" y="16171"/>
                      </a:lnTo>
                      <a:lnTo>
                        <a:pt x="3548" y="16171"/>
                      </a:lnTo>
                      <a:lnTo>
                        <a:pt x="3548" y="15153"/>
                      </a:lnTo>
                      <a:close/>
                      <a:moveTo>
                        <a:pt x="7398" y="15153"/>
                      </a:moveTo>
                      <a:lnTo>
                        <a:pt x="7398" y="16171"/>
                      </a:lnTo>
                      <a:lnTo>
                        <a:pt x="6353" y="16171"/>
                      </a:lnTo>
                      <a:lnTo>
                        <a:pt x="6353" y="15153"/>
                      </a:lnTo>
                      <a:close/>
                      <a:moveTo>
                        <a:pt x="10230" y="15153"/>
                      </a:moveTo>
                      <a:lnTo>
                        <a:pt x="10230" y="16171"/>
                      </a:lnTo>
                      <a:lnTo>
                        <a:pt x="9158" y="16171"/>
                      </a:lnTo>
                      <a:lnTo>
                        <a:pt x="9158" y="15153"/>
                      </a:lnTo>
                      <a:close/>
                      <a:moveTo>
                        <a:pt x="4593" y="17188"/>
                      </a:moveTo>
                      <a:lnTo>
                        <a:pt x="4593" y="18178"/>
                      </a:lnTo>
                      <a:lnTo>
                        <a:pt x="3548" y="18178"/>
                      </a:lnTo>
                      <a:lnTo>
                        <a:pt x="3548" y="17188"/>
                      </a:lnTo>
                      <a:close/>
                      <a:moveTo>
                        <a:pt x="7398" y="17188"/>
                      </a:moveTo>
                      <a:lnTo>
                        <a:pt x="7398" y="18178"/>
                      </a:lnTo>
                      <a:lnTo>
                        <a:pt x="6353" y="18178"/>
                      </a:lnTo>
                      <a:lnTo>
                        <a:pt x="6353" y="17188"/>
                      </a:lnTo>
                      <a:close/>
                      <a:moveTo>
                        <a:pt x="10230" y="17188"/>
                      </a:moveTo>
                      <a:lnTo>
                        <a:pt x="10230" y="18178"/>
                      </a:lnTo>
                      <a:lnTo>
                        <a:pt x="9158" y="18178"/>
                      </a:lnTo>
                      <a:lnTo>
                        <a:pt x="9158" y="17188"/>
                      </a:lnTo>
                      <a:close/>
                      <a:moveTo>
                        <a:pt x="4593" y="19196"/>
                      </a:moveTo>
                      <a:lnTo>
                        <a:pt x="4593" y="19718"/>
                      </a:lnTo>
                      <a:lnTo>
                        <a:pt x="3548" y="19718"/>
                      </a:lnTo>
                      <a:lnTo>
                        <a:pt x="3548" y="19196"/>
                      </a:lnTo>
                      <a:close/>
                      <a:moveTo>
                        <a:pt x="7398" y="19196"/>
                      </a:moveTo>
                      <a:lnTo>
                        <a:pt x="7398" y="19718"/>
                      </a:lnTo>
                      <a:lnTo>
                        <a:pt x="6353" y="19718"/>
                      </a:lnTo>
                      <a:lnTo>
                        <a:pt x="6353" y="19196"/>
                      </a:lnTo>
                      <a:close/>
                      <a:moveTo>
                        <a:pt x="10230" y="19196"/>
                      </a:moveTo>
                      <a:lnTo>
                        <a:pt x="10230" y="19718"/>
                      </a:lnTo>
                      <a:lnTo>
                        <a:pt x="9158" y="19718"/>
                      </a:lnTo>
                      <a:lnTo>
                        <a:pt x="9158" y="19196"/>
                      </a:lnTo>
                      <a:close/>
                      <a:moveTo>
                        <a:pt x="0" y="1"/>
                      </a:moveTo>
                      <a:lnTo>
                        <a:pt x="0" y="22331"/>
                      </a:lnTo>
                      <a:lnTo>
                        <a:pt x="11963" y="22331"/>
                      </a:lnTo>
                      <a:lnTo>
                        <a:pt x="1196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" name="Google Shape;1312;p78">
                <a:extLst>
                  <a:ext uri="{FF2B5EF4-FFF2-40B4-BE49-F238E27FC236}">
                    <a16:creationId xmlns:a16="http://schemas.microsoft.com/office/drawing/2014/main" id="{353E0B43-AB9D-B0DD-51F5-40E0C890D965}"/>
                  </a:ext>
                </a:extLst>
              </p:cNvPr>
              <p:cNvGrpSpPr/>
              <p:nvPr/>
            </p:nvGrpSpPr>
            <p:grpSpPr>
              <a:xfrm>
                <a:off x="6786934" y="1664412"/>
                <a:ext cx="1514898" cy="2587284"/>
                <a:chOff x="5149513" y="-1958575"/>
                <a:chExt cx="1335300" cy="2280550"/>
              </a:xfrm>
              <a:grpFill/>
            </p:grpSpPr>
            <p:sp>
              <p:nvSpPr>
                <p:cNvPr id="12" name="Google Shape;1313;p78">
                  <a:extLst>
                    <a:ext uri="{FF2B5EF4-FFF2-40B4-BE49-F238E27FC236}">
                      <a16:creationId xmlns:a16="http://schemas.microsoft.com/office/drawing/2014/main" id="{EA76B6F7-C165-9019-E51F-980C6AECFD3A}"/>
                    </a:ext>
                  </a:extLst>
                </p:cNvPr>
                <p:cNvSpPr/>
                <p:nvPr/>
              </p:nvSpPr>
              <p:spPr>
                <a:xfrm>
                  <a:off x="5755888" y="-1958575"/>
                  <a:ext cx="119450" cy="77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8" h="30832" extrusionOk="0">
                      <a:moveTo>
                        <a:pt x="2885" y="0"/>
                      </a:moveTo>
                      <a:lnTo>
                        <a:pt x="2730" y="31"/>
                      </a:lnTo>
                      <a:lnTo>
                        <a:pt x="2575" y="93"/>
                      </a:lnTo>
                      <a:lnTo>
                        <a:pt x="2482" y="218"/>
                      </a:lnTo>
                      <a:lnTo>
                        <a:pt x="2420" y="311"/>
                      </a:lnTo>
                      <a:lnTo>
                        <a:pt x="2420" y="404"/>
                      </a:lnTo>
                      <a:lnTo>
                        <a:pt x="249" y="16160"/>
                      </a:lnTo>
                      <a:lnTo>
                        <a:pt x="94" y="17494"/>
                      </a:lnTo>
                      <a:lnTo>
                        <a:pt x="32" y="18859"/>
                      </a:lnTo>
                      <a:lnTo>
                        <a:pt x="1" y="20223"/>
                      </a:lnTo>
                      <a:lnTo>
                        <a:pt x="63" y="21588"/>
                      </a:lnTo>
                      <a:lnTo>
                        <a:pt x="156" y="22922"/>
                      </a:lnTo>
                      <a:lnTo>
                        <a:pt x="342" y="24287"/>
                      </a:lnTo>
                      <a:lnTo>
                        <a:pt x="559" y="25589"/>
                      </a:lnTo>
                      <a:lnTo>
                        <a:pt x="869" y="26861"/>
                      </a:lnTo>
                      <a:lnTo>
                        <a:pt x="1924" y="30831"/>
                      </a:lnTo>
                      <a:lnTo>
                        <a:pt x="3009" y="28226"/>
                      </a:lnTo>
                      <a:lnTo>
                        <a:pt x="3288" y="27574"/>
                      </a:lnTo>
                      <a:lnTo>
                        <a:pt x="3506" y="26923"/>
                      </a:lnTo>
                      <a:lnTo>
                        <a:pt x="3723" y="26241"/>
                      </a:lnTo>
                      <a:lnTo>
                        <a:pt x="3909" y="25558"/>
                      </a:lnTo>
                      <a:lnTo>
                        <a:pt x="4095" y="24876"/>
                      </a:lnTo>
                      <a:lnTo>
                        <a:pt x="4250" y="24132"/>
                      </a:lnTo>
                      <a:lnTo>
                        <a:pt x="4374" y="23418"/>
                      </a:lnTo>
                      <a:lnTo>
                        <a:pt x="4498" y="22674"/>
                      </a:lnTo>
                      <a:lnTo>
                        <a:pt x="4591" y="21898"/>
                      </a:lnTo>
                      <a:lnTo>
                        <a:pt x="4684" y="21123"/>
                      </a:lnTo>
                      <a:lnTo>
                        <a:pt x="4715" y="20347"/>
                      </a:lnTo>
                      <a:lnTo>
                        <a:pt x="4746" y="19572"/>
                      </a:lnTo>
                      <a:lnTo>
                        <a:pt x="4777" y="18797"/>
                      </a:lnTo>
                      <a:lnTo>
                        <a:pt x="4746" y="18021"/>
                      </a:lnTo>
                      <a:lnTo>
                        <a:pt x="4715" y="17215"/>
                      </a:lnTo>
                      <a:lnTo>
                        <a:pt x="4653" y="16408"/>
                      </a:lnTo>
                      <a:lnTo>
                        <a:pt x="3319" y="435"/>
                      </a:lnTo>
                      <a:lnTo>
                        <a:pt x="3319" y="311"/>
                      </a:lnTo>
                      <a:lnTo>
                        <a:pt x="3288" y="249"/>
                      </a:lnTo>
                      <a:lnTo>
                        <a:pt x="3164" y="93"/>
                      </a:lnTo>
                      <a:lnTo>
                        <a:pt x="3040" y="31"/>
                      </a:lnTo>
                      <a:lnTo>
                        <a:pt x="288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314;p78">
                  <a:extLst>
                    <a:ext uri="{FF2B5EF4-FFF2-40B4-BE49-F238E27FC236}">
                      <a16:creationId xmlns:a16="http://schemas.microsoft.com/office/drawing/2014/main" id="{60A6D5AB-69FE-5A7F-1501-496DF198815E}"/>
                    </a:ext>
                  </a:extLst>
                </p:cNvPr>
                <p:cNvSpPr/>
                <p:nvPr/>
              </p:nvSpPr>
              <p:spPr>
                <a:xfrm>
                  <a:off x="5817163" y="-1202550"/>
                  <a:ext cx="667650" cy="3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6" h="15727" extrusionOk="0">
                      <a:moveTo>
                        <a:pt x="0" y="1"/>
                      </a:moveTo>
                      <a:lnTo>
                        <a:pt x="1768" y="2203"/>
                      </a:lnTo>
                      <a:lnTo>
                        <a:pt x="2202" y="2730"/>
                      </a:lnTo>
                      <a:lnTo>
                        <a:pt x="2667" y="3258"/>
                      </a:lnTo>
                      <a:lnTo>
                        <a:pt x="3164" y="3754"/>
                      </a:lnTo>
                      <a:lnTo>
                        <a:pt x="3660" y="4250"/>
                      </a:lnTo>
                      <a:lnTo>
                        <a:pt x="4187" y="4746"/>
                      </a:lnTo>
                      <a:lnTo>
                        <a:pt x="4746" y="5212"/>
                      </a:lnTo>
                      <a:lnTo>
                        <a:pt x="5335" y="5677"/>
                      </a:lnTo>
                      <a:lnTo>
                        <a:pt x="5955" y="6142"/>
                      </a:lnTo>
                      <a:lnTo>
                        <a:pt x="6576" y="6576"/>
                      </a:lnTo>
                      <a:lnTo>
                        <a:pt x="7196" y="7011"/>
                      </a:lnTo>
                      <a:lnTo>
                        <a:pt x="7847" y="7445"/>
                      </a:lnTo>
                      <a:lnTo>
                        <a:pt x="8530" y="7817"/>
                      </a:lnTo>
                      <a:lnTo>
                        <a:pt x="9212" y="8220"/>
                      </a:lnTo>
                      <a:lnTo>
                        <a:pt x="9925" y="8593"/>
                      </a:lnTo>
                      <a:lnTo>
                        <a:pt x="10639" y="8934"/>
                      </a:lnTo>
                      <a:lnTo>
                        <a:pt x="11352" y="9244"/>
                      </a:lnTo>
                      <a:lnTo>
                        <a:pt x="26085" y="15664"/>
                      </a:lnTo>
                      <a:lnTo>
                        <a:pt x="26178" y="15695"/>
                      </a:lnTo>
                      <a:lnTo>
                        <a:pt x="26271" y="15726"/>
                      </a:lnTo>
                      <a:lnTo>
                        <a:pt x="26426" y="15695"/>
                      </a:lnTo>
                      <a:lnTo>
                        <a:pt x="26550" y="15602"/>
                      </a:lnTo>
                      <a:lnTo>
                        <a:pt x="26643" y="15478"/>
                      </a:lnTo>
                      <a:lnTo>
                        <a:pt x="26706" y="15323"/>
                      </a:lnTo>
                      <a:lnTo>
                        <a:pt x="26706" y="15168"/>
                      </a:lnTo>
                      <a:lnTo>
                        <a:pt x="26674" y="15013"/>
                      </a:lnTo>
                      <a:lnTo>
                        <a:pt x="26612" y="14951"/>
                      </a:lnTo>
                      <a:lnTo>
                        <a:pt x="26519" y="14889"/>
                      </a:lnTo>
                      <a:lnTo>
                        <a:pt x="13678" y="5491"/>
                      </a:lnTo>
                      <a:lnTo>
                        <a:pt x="12593" y="4746"/>
                      </a:lnTo>
                      <a:lnTo>
                        <a:pt x="11414" y="4002"/>
                      </a:lnTo>
                      <a:lnTo>
                        <a:pt x="10236" y="3351"/>
                      </a:lnTo>
                      <a:lnTo>
                        <a:pt x="8995" y="2730"/>
                      </a:lnTo>
                      <a:lnTo>
                        <a:pt x="7754" y="2203"/>
                      </a:lnTo>
                      <a:lnTo>
                        <a:pt x="6514" y="1707"/>
                      </a:lnTo>
                      <a:lnTo>
                        <a:pt x="5242" y="1304"/>
                      </a:lnTo>
                      <a:lnTo>
                        <a:pt x="3970" y="9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1315;p78">
                  <a:extLst>
                    <a:ext uri="{FF2B5EF4-FFF2-40B4-BE49-F238E27FC236}">
                      <a16:creationId xmlns:a16="http://schemas.microsoft.com/office/drawing/2014/main" id="{E62CC47F-44B5-A9ED-3AE4-A43C8146AE1C}"/>
                    </a:ext>
                  </a:extLst>
                </p:cNvPr>
                <p:cNvSpPr/>
                <p:nvPr/>
              </p:nvSpPr>
              <p:spPr>
                <a:xfrm>
                  <a:off x="5149513" y="-1204875"/>
                  <a:ext cx="666100" cy="39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4" h="15882" extrusionOk="0">
                      <a:moveTo>
                        <a:pt x="26644" y="1"/>
                      </a:moveTo>
                      <a:lnTo>
                        <a:pt x="22674" y="993"/>
                      </a:lnTo>
                      <a:lnTo>
                        <a:pt x="21402" y="1335"/>
                      </a:lnTo>
                      <a:lnTo>
                        <a:pt x="20130" y="1769"/>
                      </a:lnTo>
                      <a:lnTo>
                        <a:pt x="18890" y="2265"/>
                      </a:lnTo>
                      <a:lnTo>
                        <a:pt x="17649" y="2823"/>
                      </a:lnTo>
                      <a:lnTo>
                        <a:pt x="16408" y="3413"/>
                      </a:lnTo>
                      <a:lnTo>
                        <a:pt x="15230" y="4095"/>
                      </a:lnTo>
                      <a:lnTo>
                        <a:pt x="14082" y="4808"/>
                      </a:lnTo>
                      <a:lnTo>
                        <a:pt x="12966" y="5584"/>
                      </a:lnTo>
                      <a:lnTo>
                        <a:pt x="187" y="15044"/>
                      </a:lnTo>
                      <a:lnTo>
                        <a:pt x="125" y="15137"/>
                      </a:lnTo>
                      <a:lnTo>
                        <a:pt x="63" y="15199"/>
                      </a:lnTo>
                      <a:lnTo>
                        <a:pt x="1" y="15354"/>
                      </a:lnTo>
                      <a:lnTo>
                        <a:pt x="32" y="15509"/>
                      </a:lnTo>
                      <a:lnTo>
                        <a:pt x="63" y="15664"/>
                      </a:lnTo>
                      <a:lnTo>
                        <a:pt x="187" y="15788"/>
                      </a:lnTo>
                      <a:lnTo>
                        <a:pt x="311" y="15881"/>
                      </a:lnTo>
                      <a:lnTo>
                        <a:pt x="559" y="15881"/>
                      </a:lnTo>
                      <a:lnTo>
                        <a:pt x="652" y="15850"/>
                      </a:lnTo>
                      <a:lnTo>
                        <a:pt x="15323" y="9337"/>
                      </a:lnTo>
                      <a:lnTo>
                        <a:pt x="16067" y="8996"/>
                      </a:lnTo>
                      <a:lnTo>
                        <a:pt x="16781" y="8655"/>
                      </a:lnTo>
                      <a:lnTo>
                        <a:pt x="17463" y="8282"/>
                      </a:lnTo>
                      <a:lnTo>
                        <a:pt x="18145" y="7879"/>
                      </a:lnTo>
                      <a:lnTo>
                        <a:pt x="18828" y="7507"/>
                      </a:lnTo>
                      <a:lnTo>
                        <a:pt x="19479" y="7073"/>
                      </a:lnTo>
                      <a:lnTo>
                        <a:pt x="20099" y="6638"/>
                      </a:lnTo>
                      <a:lnTo>
                        <a:pt x="20720" y="6204"/>
                      </a:lnTo>
                      <a:lnTo>
                        <a:pt x="21340" y="5739"/>
                      </a:lnTo>
                      <a:lnTo>
                        <a:pt x="21898" y="5274"/>
                      </a:lnTo>
                      <a:lnTo>
                        <a:pt x="22457" y="4777"/>
                      </a:lnTo>
                      <a:lnTo>
                        <a:pt x="22984" y="4281"/>
                      </a:lnTo>
                      <a:lnTo>
                        <a:pt x="23511" y="3785"/>
                      </a:lnTo>
                      <a:lnTo>
                        <a:pt x="24008" y="3258"/>
                      </a:lnTo>
                      <a:lnTo>
                        <a:pt x="24442" y="2761"/>
                      </a:lnTo>
                      <a:lnTo>
                        <a:pt x="24876" y="2234"/>
                      </a:lnTo>
                      <a:lnTo>
                        <a:pt x="2664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1316;p78">
                  <a:extLst>
                    <a:ext uri="{FF2B5EF4-FFF2-40B4-BE49-F238E27FC236}">
                      <a16:creationId xmlns:a16="http://schemas.microsoft.com/office/drawing/2014/main" id="{E4C06BBD-025F-F75D-FCD2-1CC1FE04B091}"/>
                    </a:ext>
                  </a:extLst>
                </p:cNvPr>
                <p:cNvSpPr/>
                <p:nvPr/>
              </p:nvSpPr>
              <p:spPr>
                <a:xfrm>
                  <a:off x="5784588" y="-1216500"/>
                  <a:ext cx="38025" cy="153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61539" extrusionOk="0">
                      <a:moveTo>
                        <a:pt x="0" y="1"/>
                      </a:moveTo>
                      <a:lnTo>
                        <a:pt x="0" y="61538"/>
                      </a:lnTo>
                      <a:lnTo>
                        <a:pt x="1520" y="61538"/>
                      </a:lnTo>
                      <a:lnTo>
                        <a:pt x="152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3" name="Google Shape;1317;p78">
            <a:extLst>
              <a:ext uri="{FF2B5EF4-FFF2-40B4-BE49-F238E27FC236}">
                <a16:creationId xmlns:a16="http://schemas.microsoft.com/office/drawing/2014/main" id="{E296A841-FBD1-B90A-83FE-81587919B615}"/>
              </a:ext>
            </a:extLst>
          </p:cNvPr>
          <p:cNvGrpSpPr/>
          <p:nvPr/>
        </p:nvGrpSpPr>
        <p:grpSpPr>
          <a:xfrm>
            <a:off x="-575365" y="1664412"/>
            <a:ext cx="4318904" cy="3637109"/>
            <a:chOff x="-575365" y="1664412"/>
            <a:chExt cx="4318904" cy="3637109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24" name="Google Shape;1318;p78">
              <a:extLst>
                <a:ext uri="{FF2B5EF4-FFF2-40B4-BE49-F238E27FC236}">
                  <a16:creationId xmlns:a16="http://schemas.microsoft.com/office/drawing/2014/main" id="{C264B00A-53DB-609D-29D2-4462EA794AA9}"/>
                </a:ext>
              </a:extLst>
            </p:cNvPr>
            <p:cNvSpPr/>
            <p:nvPr/>
          </p:nvSpPr>
          <p:spPr>
            <a:xfrm>
              <a:off x="750580" y="2993830"/>
              <a:ext cx="2992959" cy="841792"/>
            </a:xfrm>
            <a:custGeom>
              <a:avLst/>
              <a:gdLst/>
              <a:ahLst/>
              <a:cxnLst/>
              <a:rect l="l" t="t" r="r" b="b"/>
              <a:pathLst>
                <a:path w="67760" h="19058" extrusionOk="0">
                  <a:moveTo>
                    <a:pt x="22990" y="0"/>
                  </a:moveTo>
                  <a:lnTo>
                    <a:pt x="22165" y="55"/>
                  </a:lnTo>
                  <a:lnTo>
                    <a:pt x="21780" y="110"/>
                  </a:lnTo>
                  <a:lnTo>
                    <a:pt x="21368" y="165"/>
                  </a:lnTo>
                  <a:lnTo>
                    <a:pt x="20955" y="248"/>
                  </a:lnTo>
                  <a:lnTo>
                    <a:pt x="20570" y="358"/>
                  </a:lnTo>
                  <a:lnTo>
                    <a:pt x="20185" y="495"/>
                  </a:lnTo>
                  <a:lnTo>
                    <a:pt x="19800" y="633"/>
                  </a:lnTo>
                  <a:lnTo>
                    <a:pt x="19415" y="770"/>
                  </a:lnTo>
                  <a:lnTo>
                    <a:pt x="19058" y="963"/>
                  </a:lnTo>
                  <a:lnTo>
                    <a:pt x="18700" y="1155"/>
                  </a:lnTo>
                  <a:lnTo>
                    <a:pt x="18370" y="1348"/>
                  </a:lnTo>
                  <a:lnTo>
                    <a:pt x="18013" y="1595"/>
                  </a:lnTo>
                  <a:lnTo>
                    <a:pt x="17710" y="1815"/>
                  </a:lnTo>
                  <a:lnTo>
                    <a:pt x="17380" y="2090"/>
                  </a:lnTo>
                  <a:lnTo>
                    <a:pt x="17105" y="2365"/>
                  </a:lnTo>
                  <a:lnTo>
                    <a:pt x="16803" y="2640"/>
                  </a:lnTo>
                  <a:lnTo>
                    <a:pt x="16528" y="2943"/>
                  </a:lnTo>
                  <a:lnTo>
                    <a:pt x="16005" y="3575"/>
                  </a:lnTo>
                  <a:lnTo>
                    <a:pt x="15510" y="4235"/>
                  </a:lnTo>
                  <a:lnTo>
                    <a:pt x="15098" y="4950"/>
                  </a:lnTo>
                  <a:lnTo>
                    <a:pt x="14713" y="5693"/>
                  </a:lnTo>
                  <a:lnTo>
                    <a:pt x="14355" y="6463"/>
                  </a:lnTo>
                  <a:lnTo>
                    <a:pt x="14080" y="7233"/>
                  </a:lnTo>
                  <a:lnTo>
                    <a:pt x="13833" y="8058"/>
                  </a:lnTo>
                  <a:lnTo>
                    <a:pt x="13640" y="8855"/>
                  </a:lnTo>
                  <a:lnTo>
                    <a:pt x="13503" y="9680"/>
                  </a:lnTo>
                  <a:lnTo>
                    <a:pt x="13420" y="10505"/>
                  </a:lnTo>
                  <a:lnTo>
                    <a:pt x="12953" y="10120"/>
                  </a:lnTo>
                  <a:lnTo>
                    <a:pt x="12458" y="9763"/>
                  </a:lnTo>
                  <a:lnTo>
                    <a:pt x="11935" y="9433"/>
                  </a:lnTo>
                  <a:lnTo>
                    <a:pt x="11385" y="9158"/>
                  </a:lnTo>
                  <a:lnTo>
                    <a:pt x="10808" y="8938"/>
                  </a:lnTo>
                  <a:lnTo>
                    <a:pt x="10203" y="8745"/>
                  </a:lnTo>
                  <a:lnTo>
                    <a:pt x="9598" y="8608"/>
                  </a:lnTo>
                  <a:lnTo>
                    <a:pt x="8993" y="8498"/>
                  </a:lnTo>
                  <a:lnTo>
                    <a:pt x="8388" y="8470"/>
                  </a:lnTo>
                  <a:lnTo>
                    <a:pt x="7755" y="8443"/>
                  </a:lnTo>
                  <a:lnTo>
                    <a:pt x="7150" y="8498"/>
                  </a:lnTo>
                  <a:lnTo>
                    <a:pt x="6518" y="8580"/>
                  </a:lnTo>
                  <a:lnTo>
                    <a:pt x="5940" y="8718"/>
                  </a:lnTo>
                  <a:lnTo>
                    <a:pt x="5335" y="8910"/>
                  </a:lnTo>
                  <a:lnTo>
                    <a:pt x="4758" y="9130"/>
                  </a:lnTo>
                  <a:lnTo>
                    <a:pt x="4208" y="9405"/>
                  </a:lnTo>
                  <a:lnTo>
                    <a:pt x="3960" y="9570"/>
                  </a:lnTo>
                  <a:lnTo>
                    <a:pt x="3685" y="9735"/>
                  </a:lnTo>
                  <a:lnTo>
                    <a:pt x="3438" y="9928"/>
                  </a:lnTo>
                  <a:lnTo>
                    <a:pt x="3190" y="10148"/>
                  </a:lnTo>
                  <a:lnTo>
                    <a:pt x="2723" y="10615"/>
                  </a:lnTo>
                  <a:lnTo>
                    <a:pt x="2255" y="11138"/>
                  </a:lnTo>
                  <a:lnTo>
                    <a:pt x="1870" y="11715"/>
                  </a:lnTo>
                  <a:lnTo>
                    <a:pt x="1485" y="12320"/>
                  </a:lnTo>
                  <a:lnTo>
                    <a:pt x="1155" y="12953"/>
                  </a:lnTo>
                  <a:lnTo>
                    <a:pt x="853" y="13613"/>
                  </a:lnTo>
                  <a:lnTo>
                    <a:pt x="605" y="14300"/>
                  </a:lnTo>
                  <a:lnTo>
                    <a:pt x="385" y="15015"/>
                  </a:lnTo>
                  <a:lnTo>
                    <a:pt x="220" y="15703"/>
                  </a:lnTo>
                  <a:lnTo>
                    <a:pt x="110" y="16418"/>
                  </a:lnTo>
                  <a:lnTo>
                    <a:pt x="28" y="17105"/>
                  </a:lnTo>
                  <a:lnTo>
                    <a:pt x="0" y="17793"/>
                  </a:lnTo>
                  <a:lnTo>
                    <a:pt x="55" y="18453"/>
                  </a:lnTo>
                  <a:lnTo>
                    <a:pt x="138" y="19058"/>
                  </a:lnTo>
                  <a:lnTo>
                    <a:pt x="67760" y="18068"/>
                  </a:lnTo>
                  <a:lnTo>
                    <a:pt x="67650" y="17710"/>
                  </a:lnTo>
                  <a:lnTo>
                    <a:pt x="67513" y="17380"/>
                  </a:lnTo>
                  <a:lnTo>
                    <a:pt x="67348" y="17050"/>
                  </a:lnTo>
                  <a:lnTo>
                    <a:pt x="67183" y="16748"/>
                  </a:lnTo>
                  <a:lnTo>
                    <a:pt x="66990" y="16473"/>
                  </a:lnTo>
                  <a:lnTo>
                    <a:pt x="66770" y="16198"/>
                  </a:lnTo>
                  <a:lnTo>
                    <a:pt x="66550" y="15923"/>
                  </a:lnTo>
                  <a:lnTo>
                    <a:pt x="66275" y="15675"/>
                  </a:lnTo>
                  <a:lnTo>
                    <a:pt x="66028" y="15455"/>
                  </a:lnTo>
                  <a:lnTo>
                    <a:pt x="65753" y="15235"/>
                  </a:lnTo>
                  <a:lnTo>
                    <a:pt x="65450" y="15043"/>
                  </a:lnTo>
                  <a:lnTo>
                    <a:pt x="65148" y="14850"/>
                  </a:lnTo>
                  <a:lnTo>
                    <a:pt x="64818" y="14685"/>
                  </a:lnTo>
                  <a:lnTo>
                    <a:pt x="64488" y="14520"/>
                  </a:lnTo>
                  <a:lnTo>
                    <a:pt x="64158" y="14383"/>
                  </a:lnTo>
                  <a:lnTo>
                    <a:pt x="63800" y="14273"/>
                  </a:lnTo>
                  <a:lnTo>
                    <a:pt x="63470" y="14190"/>
                  </a:lnTo>
                  <a:lnTo>
                    <a:pt x="63113" y="14108"/>
                  </a:lnTo>
                  <a:lnTo>
                    <a:pt x="62728" y="14025"/>
                  </a:lnTo>
                  <a:lnTo>
                    <a:pt x="62370" y="13998"/>
                  </a:lnTo>
                  <a:lnTo>
                    <a:pt x="62013" y="13970"/>
                  </a:lnTo>
                  <a:lnTo>
                    <a:pt x="61655" y="13943"/>
                  </a:lnTo>
                  <a:lnTo>
                    <a:pt x="61270" y="13970"/>
                  </a:lnTo>
                  <a:lnTo>
                    <a:pt x="60913" y="13998"/>
                  </a:lnTo>
                  <a:lnTo>
                    <a:pt x="60555" y="14025"/>
                  </a:lnTo>
                  <a:lnTo>
                    <a:pt x="60198" y="14108"/>
                  </a:lnTo>
                  <a:lnTo>
                    <a:pt x="59840" y="14190"/>
                  </a:lnTo>
                  <a:lnTo>
                    <a:pt x="59483" y="14300"/>
                  </a:lnTo>
                  <a:lnTo>
                    <a:pt x="59153" y="14438"/>
                  </a:lnTo>
                  <a:lnTo>
                    <a:pt x="58823" y="14575"/>
                  </a:lnTo>
                  <a:lnTo>
                    <a:pt x="58493" y="14740"/>
                  </a:lnTo>
                  <a:lnTo>
                    <a:pt x="58190" y="14933"/>
                  </a:lnTo>
                  <a:lnTo>
                    <a:pt x="58080" y="14493"/>
                  </a:lnTo>
                  <a:lnTo>
                    <a:pt x="57915" y="14053"/>
                  </a:lnTo>
                  <a:lnTo>
                    <a:pt x="57750" y="13613"/>
                  </a:lnTo>
                  <a:lnTo>
                    <a:pt x="57558" y="13173"/>
                  </a:lnTo>
                  <a:lnTo>
                    <a:pt x="57338" y="12760"/>
                  </a:lnTo>
                  <a:lnTo>
                    <a:pt x="57063" y="12375"/>
                  </a:lnTo>
                  <a:lnTo>
                    <a:pt x="56788" y="11990"/>
                  </a:lnTo>
                  <a:lnTo>
                    <a:pt x="56485" y="11633"/>
                  </a:lnTo>
                  <a:lnTo>
                    <a:pt x="56183" y="11275"/>
                  </a:lnTo>
                  <a:lnTo>
                    <a:pt x="55825" y="10973"/>
                  </a:lnTo>
                  <a:lnTo>
                    <a:pt x="55468" y="10670"/>
                  </a:lnTo>
                  <a:lnTo>
                    <a:pt x="55083" y="10368"/>
                  </a:lnTo>
                  <a:lnTo>
                    <a:pt x="54698" y="10120"/>
                  </a:lnTo>
                  <a:lnTo>
                    <a:pt x="54285" y="9900"/>
                  </a:lnTo>
                  <a:lnTo>
                    <a:pt x="53873" y="9680"/>
                  </a:lnTo>
                  <a:lnTo>
                    <a:pt x="53433" y="9515"/>
                  </a:lnTo>
                  <a:lnTo>
                    <a:pt x="52993" y="9378"/>
                  </a:lnTo>
                  <a:lnTo>
                    <a:pt x="52553" y="9295"/>
                  </a:lnTo>
                  <a:lnTo>
                    <a:pt x="52085" y="9240"/>
                  </a:lnTo>
                  <a:lnTo>
                    <a:pt x="51645" y="9213"/>
                  </a:lnTo>
                  <a:lnTo>
                    <a:pt x="51205" y="9240"/>
                  </a:lnTo>
                  <a:lnTo>
                    <a:pt x="50765" y="9323"/>
                  </a:lnTo>
                  <a:lnTo>
                    <a:pt x="50325" y="9405"/>
                  </a:lnTo>
                  <a:lnTo>
                    <a:pt x="49885" y="9543"/>
                  </a:lnTo>
                  <a:lnTo>
                    <a:pt x="49445" y="9680"/>
                  </a:lnTo>
                  <a:lnTo>
                    <a:pt x="49033" y="9873"/>
                  </a:lnTo>
                  <a:lnTo>
                    <a:pt x="48593" y="10065"/>
                  </a:lnTo>
                  <a:lnTo>
                    <a:pt x="48180" y="10285"/>
                  </a:lnTo>
                  <a:lnTo>
                    <a:pt x="47795" y="10533"/>
                  </a:lnTo>
                  <a:lnTo>
                    <a:pt x="47383" y="10808"/>
                  </a:lnTo>
                  <a:lnTo>
                    <a:pt x="46613" y="11358"/>
                  </a:lnTo>
                  <a:lnTo>
                    <a:pt x="46750" y="10698"/>
                  </a:lnTo>
                  <a:lnTo>
                    <a:pt x="46805" y="10038"/>
                  </a:lnTo>
                  <a:lnTo>
                    <a:pt x="46805" y="9350"/>
                  </a:lnTo>
                  <a:lnTo>
                    <a:pt x="46750" y="8690"/>
                  </a:lnTo>
                  <a:lnTo>
                    <a:pt x="46640" y="8030"/>
                  </a:lnTo>
                  <a:lnTo>
                    <a:pt x="46475" y="7370"/>
                  </a:lnTo>
                  <a:lnTo>
                    <a:pt x="46255" y="6738"/>
                  </a:lnTo>
                  <a:lnTo>
                    <a:pt x="45980" y="6105"/>
                  </a:lnTo>
                  <a:lnTo>
                    <a:pt x="45678" y="5528"/>
                  </a:lnTo>
                  <a:lnTo>
                    <a:pt x="45320" y="4950"/>
                  </a:lnTo>
                  <a:lnTo>
                    <a:pt x="44908" y="4400"/>
                  </a:lnTo>
                  <a:lnTo>
                    <a:pt x="44468" y="3905"/>
                  </a:lnTo>
                  <a:lnTo>
                    <a:pt x="43973" y="3438"/>
                  </a:lnTo>
                  <a:lnTo>
                    <a:pt x="43450" y="3025"/>
                  </a:lnTo>
                  <a:lnTo>
                    <a:pt x="42900" y="2640"/>
                  </a:lnTo>
                  <a:lnTo>
                    <a:pt x="42323" y="2310"/>
                  </a:lnTo>
                  <a:lnTo>
                    <a:pt x="42020" y="2173"/>
                  </a:lnTo>
                  <a:lnTo>
                    <a:pt x="41690" y="2035"/>
                  </a:lnTo>
                  <a:lnTo>
                    <a:pt x="41058" y="1843"/>
                  </a:lnTo>
                  <a:lnTo>
                    <a:pt x="40398" y="1678"/>
                  </a:lnTo>
                  <a:lnTo>
                    <a:pt x="39710" y="1595"/>
                  </a:lnTo>
                  <a:lnTo>
                    <a:pt x="39023" y="1568"/>
                  </a:lnTo>
                  <a:lnTo>
                    <a:pt x="38308" y="1595"/>
                  </a:lnTo>
                  <a:lnTo>
                    <a:pt x="37620" y="1678"/>
                  </a:lnTo>
                  <a:lnTo>
                    <a:pt x="36933" y="1788"/>
                  </a:lnTo>
                  <a:lnTo>
                    <a:pt x="36245" y="1980"/>
                  </a:lnTo>
                  <a:lnTo>
                    <a:pt x="35585" y="2200"/>
                  </a:lnTo>
                  <a:lnTo>
                    <a:pt x="34925" y="2475"/>
                  </a:lnTo>
                  <a:lnTo>
                    <a:pt x="34320" y="2805"/>
                  </a:lnTo>
                  <a:lnTo>
                    <a:pt x="33743" y="3190"/>
                  </a:lnTo>
                  <a:lnTo>
                    <a:pt x="33193" y="3603"/>
                  </a:lnTo>
                  <a:lnTo>
                    <a:pt x="32670" y="4043"/>
                  </a:lnTo>
                  <a:lnTo>
                    <a:pt x="32203" y="4538"/>
                  </a:lnTo>
                  <a:lnTo>
                    <a:pt x="31983" y="4208"/>
                  </a:lnTo>
                  <a:lnTo>
                    <a:pt x="31708" y="3905"/>
                  </a:lnTo>
                  <a:lnTo>
                    <a:pt x="31433" y="3575"/>
                  </a:lnTo>
                  <a:lnTo>
                    <a:pt x="31158" y="3273"/>
                  </a:lnTo>
                  <a:lnTo>
                    <a:pt x="30580" y="2723"/>
                  </a:lnTo>
                  <a:lnTo>
                    <a:pt x="29920" y="2200"/>
                  </a:lnTo>
                  <a:lnTo>
                    <a:pt x="29260" y="1733"/>
                  </a:lnTo>
                  <a:lnTo>
                    <a:pt x="28545" y="1320"/>
                  </a:lnTo>
                  <a:lnTo>
                    <a:pt x="27803" y="963"/>
                  </a:lnTo>
                  <a:lnTo>
                    <a:pt x="27033" y="660"/>
                  </a:lnTo>
                  <a:lnTo>
                    <a:pt x="26263" y="413"/>
                  </a:lnTo>
                  <a:lnTo>
                    <a:pt x="25438" y="220"/>
                  </a:lnTo>
                  <a:lnTo>
                    <a:pt x="24640" y="83"/>
                  </a:lnTo>
                  <a:lnTo>
                    <a:pt x="23815" y="28"/>
                  </a:lnTo>
                  <a:lnTo>
                    <a:pt x="2299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" name="Google Shape;1319;p78">
              <a:extLst>
                <a:ext uri="{FF2B5EF4-FFF2-40B4-BE49-F238E27FC236}">
                  <a16:creationId xmlns:a16="http://schemas.microsoft.com/office/drawing/2014/main" id="{2B9CD696-7572-DB10-F6FD-3BAE79D9C8A5}"/>
                </a:ext>
              </a:extLst>
            </p:cNvPr>
            <p:cNvGrpSpPr/>
            <p:nvPr/>
          </p:nvGrpSpPr>
          <p:grpSpPr>
            <a:xfrm>
              <a:off x="-575365" y="1664412"/>
              <a:ext cx="2724623" cy="3637109"/>
              <a:chOff x="-739091" y="1664412"/>
              <a:chExt cx="2724623" cy="3637109"/>
            </a:xfrm>
            <a:grpFill/>
          </p:grpSpPr>
          <p:grpSp>
            <p:nvGrpSpPr>
              <p:cNvPr id="26" name="Google Shape;1320;p78">
                <a:extLst>
                  <a:ext uri="{FF2B5EF4-FFF2-40B4-BE49-F238E27FC236}">
                    <a16:creationId xmlns:a16="http://schemas.microsoft.com/office/drawing/2014/main" id="{DC272AFF-1A59-65F5-0690-AB38BD40AAE5}"/>
                  </a:ext>
                </a:extLst>
              </p:cNvPr>
              <p:cNvGrpSpPr/>
              <p:nvPr/>
            </p:nvGrpSpPr>
            <p:grpSpPr>
              <a:xfrm>
                <a:off x="470634" y="1846412"/>
                <a:ext cx="1514898" cy="2587284"/>
                <a:chOff x="5149513" y="-1958575"/>
                <a:chExt cx="1335300" cy="2280550"/>
              </a:xfrm>
              <a:grpFill/>
            </p:grpSpPr>
            <p:sp>
              <p:nvSpPr>
                <p:cNvPr id="36" name="Google Shape;1321;p78">
                  <a:extLst>
                    <a:ext uri="{FF2B5EF4-FFF2-40B4-BE49-F238E27FC236}">
                      <a16:creationId xmlns:a16="http://schemas.microsoft.com/office/drawing/2014/main" id="{95CB364C-7717-7A53-D038-12631B1D570F}"/>
                    </a:ext>
                  </a:extLst>
                </p:cNvPr>
                <p:cNvSpPr/>
                <p:nvPr/>
              </p:nvSpPr>
              <p:spPr>
                <a:xfrm>
                  <a:off x="5755888" y="-1958575"/>
                  <a:ext cx="119450" cy="77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8" h="30832" extrusionOk="0">
                      <a:moveTo>
                        <a:pt x="2885" y="0"/>
                      </a:moveTo>
                      <a:lnTo>
                        <a:pt x="2730" y="31"/>
                      </a:lnTo>
                      <a:lnTo>
                        <a:pt x="2575" y="93"/>
                      </a:lnTo>
                      <a:lnTo>
                        <a:pt x="2482" y="218"/>
                      </a:lnTo>
                      <a:lnTo>
                        <a:pt x="2420" y="311"/>
                      </a:lnTo>
                      <a:lnTo>
                        <a:pt x="2420" y="404"/>
                      </a:lnTo>
                      <a:lnTo>
                        <a:pt x="249" y="16160"/>
                      </a:lnTo>
                      <a:lnTo>
                        <a:pt x="94" y="17494"/>
                      </a:lnTo>
                      <a:lnTo>
                        <a:pt x="32" y="18859"/>
                      </a:lnTo>
                      <a:lnTo>
                        <a:pt x="1" y="20223"/>
                      </a:lnTo>
                      <a:lnTo>
                        <a:pt x="63" y="21588"/>
                      </a:lnTo>
                      <a:lnTo>
                        <a:pt x="156" y="22922"/>
                      </a:lnTo>
                      <a:lnTo>
                        <a:pt x="342" y="24287"/>
                      </a:lnTo>
                      <a:lnTo>
                        <a:pt x="559" y="25589"/>
                      </a:lnTo>
                      <a:lnTo>
                        <a:pt x="869" y="26861"/>
                      </a:lnTo>
                      <a:lnTo>
                        <a:pt x="1924" y="30831"/>
                      </a:lnTo>
                      <a:lnTo>
                        <a:pt x="3009" y="28226"/>
                      </a:lnTo>
                      <a:lnTo>
                        <a:pt x="3288" y="27574"/>
                      </a:lnTo>
                      <a:lnTo>
                        <a:pt x="3506" y="26923"/>
                      </a:lnTo>
                      <a:lnTo>
                        <a:pt x="3723" y="26241"/>
                      </a:lnTo>
                      <a:lnTo>
                        <a:pt x="3909" y="25558"/>
                      </a:lnTo>
                      <a:lnTo>
                        <a:pt x="4095" y="24876"/>
                      </a:lnTo>
                      <a:lnTo>
                        <a:pt x="4250" y="24132"/>
                      </a:lnTo>
                      <a:lnTo>
                        <a:pt x="4374" y="23418"/>
                      </a:lnTo>
                      <a:lnTo>
                        <a:pt x="4498" y="22674"/>
                      </a:lnTo>
                      <a:lnTo>
                        <a:pt x="4591" y="21898"/>
                      </a:lnTo>
                      <a:lnTo>
                        <a:pt x="4684" y="21123"/>
                      </a:lnTo>
                      <a:lnTo>
                        <a:pt x="4715" y="20347"/>
                      </a:lnTo>
                      <a:lnTo>
                        <a:pt x="4746" y="19572"/>
                      </a:lnTo>
                      <a:lnTo>
                        <a:pt x="4777" y="18797"/>
                      </a:lnTo>
                      <a:lnTo>
                        <a:pt x="4746" y="18021"/>
                      </a:lnTo>
                      <a:lnTo>
                        <a:pt x="4715" y="17215"/>
                      </a:lnTo>
                      <a:lnTo>
                        <a:pt x="4653" y="16408"/>
                      </a:lnTo>
                      <a:lnTo>
                        <a:pt x="3319" y="435"/>
                      </a:lnTo>
                      <a:lnTo>
                        <a:pt x="3319" y="311"/>
                      </a:lnTo>
                      <a:lnTo>
                        <a:pt x="3288" y="249"/>
                      </a:lnTo>
                      <a:lnTo>
                        <a:pt x="3164" y="93"/>
                      </a:lnTo>
                      <a:lnTo>
                        <a:pt x="3040" y="31"/>
                      </a:lnTo>
                      <a:lnTo>
                        <a:pt x="288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1322;p78">
                  <a:extLst>
                    <a:ext uri="{FF2B5EF4-FFF2-40B4-BE49-F238E27FC236}">
                      <a16:creationId xmlns:a16="http://schemas.microsoft.com/office/drawing/2014/main" id="{B7979CD2-0C36-290D-2171-843DAF204E37}"/>
                    </a:ext>
                  </a:extLst>
                </p:cNvPr>
                <p:cNvSpPr/>
                <p:nvPr/>
              </p:nvSpPr>
              <p:spPr>
                <a:xfrm>
                  <a:off x="5817163" y="-1202550"/>
                  <a:ext cx="667650" cy="3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6" h="15727" extrusionOk="0">
                      <a:moveTo>
                        <a:pt x="0" y="1"/>
                      </a:moveTo>
                      <a:lnTo>
                        <a:pt x="1768" y="2203"/>
                      </a:lnTo>
                      <a:lnTo>
                        <a:pt x="2202" y="2730"/>
                      </a:lnTo>
                      <a:lnTo>
                        <a:pt x="2667" y="3258"/>
                      </a:lnTo>
                      <a:lnTo>
                        <a:pt x="3164" y="3754"/>
                      </a:lnTo>
                      <a:lnTo>
                        <a:pt x="3660" y="4250"/>
                      </a:lnTo>
                      <a:lnTo>
                        <a:pt x="4187" y="4746"/>
                      </a:lnTo>
                      <a:lnTo>
                        <a:pt x="4746" y="5212"/>
                      </a:lnTo>
                      <a:lnTo>
                        <a:pt x="5335" y="5677"/>
                      </a:lnTo>
                      <a:lnTo>
                        <a:pt x="5955" y="6142"/>
                      </a:lnTo>
                      <a:lnTo>
                        <a:pt x="6576" y="6576"/>
                      </a:lnTo>
                      <a:lnTo>
                        <a:pt x="7196" y="7011"/>
                      </a:lnTo>
                      <a:lnTo>
                        <a:pt x="7847" y="7445"/>
                      </a:lnTo>
                      <a:lnTo>
                        <a:pt x="8530" y="7817"/>
                      </a:lnTo>
                      <a:lnTo>
                        <a:pt x="9212" y="8220"/>
                      </a:lnTo>
                      <a:lnTo>
                        <a:pt x="9925" y="8593"/>
                      </a:lnTo>
                      <a:lnTo>
                        <a:pt x="10639" y="8934"/>
                      </a:lnTo>
                      <a:lnTo>
                        <a:pt x="11352" y="9244"/>
                      </a:lnTo>
                      <a:lnTo>
                        <a:pt x="26085" y="15664"/>
                      </a:lnTo>
                      <a:lnTo>
                        <a:pt x="26178" y="15695"/>
                      </a:lnTo>
                      <a:lnTo>
                        <a:pt x="26271" y="15726"/>
                      </a:lnTo>
                      <a:lnTo>
                        <a:pt x="26426" y="15695"/>
                      </a:lnTo>
                      <a:lnTo>
                        <a:pt x="26550" y="15602"/>
                      </a:lnTo>
                      <a:lnTo>
                        <a:pt x="26643" y="15478"/>
                      </a:lnTo>
                      <a:lnTo>
                        <a:pt x="26706" y="15323"/>
                      </a:lnTo>
                      <a:lnTo>
                        <a:pt x="26706" y="15168"/>
                      </a:lnTo>
                      <a:lnTo>
                        <a:pt x="26674" y="15013"/>
                      </a:lnTo>
                      <a:lnTo>
                        <a:pt x="26612" y="14951"/>
                      </a:lnTo>
                      <a:lnTo>
                        <a:pt x="26519" y="14889"/>
                      </a:lnTo>
                      <a:lnTo>
                        <a:pt x="13678" y="5491"/>
                      </a:lnTo>
                      <a:lnTo>
                        <a:pt x="12593" y="4746"/>
                      </a:lnTo>
                      <a:lnTo>
                        <a:pt x="11414" y="4002"/>
                      </a:lnTo>
                      <a:lnTo>
                        <a:pt x="10236" y="3351"/>
                      </a:lnTo>
                      <a:lnTo>
                        <a:pt x="8995" y="2730"/>
                      </a:lnTo>
                      <a:lnTo>
                        <a:pt x="7754" y="2203"/>
                      </a:lnTo>
                      <a:lnTo>
                        <a:pt x="6514" y="1707"/>
                      </a:lnTo>
                      <a:lnTo>
                        <a:pt x="5242" y="1304"/>
                      </a:lnTo>
                      <a:lnTo>
                        <a:pt x="3970" y="9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1323;p78">
                  <a:extLst>
                    <a:ext uri="{FF2B5EF4-FFF2-40B4-BE49-F238E27FC236}">
                      <a16:creationId xmlns:a16="http://schemas.microsoft.com/office/drawing/2014/main" id="{C33042F1-B25F-B56B-310F-11A53513EB4B}"/>
                    </a:ext>
                  </a:extLst>
                </p:cNvPr>
                <p:cNvSpPr/>
                <p:nvPr/>
              </p:nvSpPr>
              <p:spPr>
                <a:xfrm>
                  <a:off x="5149513" y="-1204875"/>
                  <a:ext cx="666100" cy="39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4" h="15882" extrusionOk="0">
                      <a:moveTo>
                        <a:pt x="26644" y="1"/>
                      </a:moveTo>
                      <a:lnTo>
                        <a:pt x="22674" y="993"/>
                      </a:lnTo>
                      <a:lnTo>
                        <a:pt x="21402" y="1335"/>
                      </a:lnTo>
                      <a:lnTo>
                        <a:pt x="20130" y="1769"/>
                      </a:lnTo>
                      <a:lnTo>
                        <a:pt x="18890" y="2265"/>
                      </a:lnTo>
                      <a:lnTo>
                        <a:pt x="17649" y="2823"/>
                      </a:lnTo>
                      <a:lnTo>
                        <a:pt x="16408" y="3413"/>
                      </a:lnTo>
                      <a:lnTo>
                        <a:pt x="15230" y="4095"/>
                      </a:lnTo>
                      <a:lnTo>
                        <a:pt x="14082" y="4808"/>
                      </a:lnTo>
                      <a:lnTo>
                        <a:pt x="12966" y="5584"/>
                      </a:lnTo>
                      <a:lnTo>
                        <a:pt x="187" y="15044"/>
                      </a:lnTo>
                      <a:lnTo>
                        <a:pt x="125" y="15137"/>
                      </a:lnTo>
                      <a:lnTo>
                        <a:pt x="63" y="15199"/>
                      </a:lnTo>
                      <a:lnTo>
                        <a:pt x="1" y="15354"/>
                      </a:lnTo>
                      <a:lnTo>
                        <a:pt x="32" y="15509"/>
                      </a:lnTo>
                      <a:lnTo>
                        <a:pt x="63" y="15664"/>
                      </a:lnTo>
                      <a:lnTo>
                        <a:pt x="187" y="15788"/>
                      </a:lnTo>
                      <a:lnTo>
                        <a:pt x="311" y="15881"/>
                      </a:lnTo>
                      <a:lnTo>
                        <a:pt x="559" y="15881"/>
                      </a:lnTo>
                      <a:lnTo>
                        <a:pt x="652" y="15850"/>
                      </a:lnTo>
                      <a:lnTo>
                        <a:pt x="15323" y="9337"/>
                      </a:lnTo>
                      <a:lnTo>
                        <a:pt x="16067" y="8996"/>
                      </a:lnTo>
                      <a:lnTo>
                        <a:pt x="16781" y="8655"/>
                      </a:lnTo>
                      <a:lnTo>
                        <a:pt x="17463" y="8282"/>
                      </a:lnTo>
                      <a:lnTo>
                        <a:pt x="18145" y="7879"/>
                      </a:lnTo>
                      <a:lnTo>
                        <a:pt x="18828" y="7507"/>
                      </a:lnTo>
                      <a:lnTo>
                        <a:pt x="19479" y="7073"/>
                      </a:lnTo>
                      <a:lnTo>
                        <a:pt x="20099" y="6638"/>
                      </a:lnTo>
                      <a:lnTo>
                        <a:pt x="20720" y="6204"/>
                      </a:lnTo>
                      <a:lnTo>
                        <a:pt x="21340" y="5739"/>
                      </a:lnTo>
                      <a:lnTo>
                        <a:pt x="21898" y="5274"/>
                      </a:lnTo>
                      <a:lnTo>
                        <a:pt x="22457" y="4777"/>
                      </a:lnTo>
                      <a:lnTo>
                        <a:pt x="22984" y="4281"/>
                      </a:lnTo>
                      <a:lnTo>
                        <a:pt x="23511" y="3785"/>
                      </a:lnTo>
                      <a:lnTo>
                        <a:pt x="24008" y="3258"/>
                      </a:lnTo>
                      <a:lnTo>
                        <a:pt x="24442" y="2761"/>
                      </a:lnTo>
                      <a:lnTo>
                        <a:pt x="24876" y="2234"/>
                      </a:lnTo>
                      <a:lnTo>
                        <a:pt x="2664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1324;p78">
                  <a:extLst>
                    <a:ext uri="{FF2B5EF4-FFF2-40B4-BE49-F238E27FC236}">
                      <a16:creationId xmlns:a16="http://schemas.microsoft.com/office/drawing/2014/main" id="{AFB51C6C-8EDE-A1CD-01F2-47A93B154A52}"/>
                    </a:ext>
                  </a:extLst>
                </p:cNvPr>
                <p:cNvSpPr/>
                <p:nvPr/>
              </p:nvSpPr>
              <p:spPr>
                <a:xfrm>
                  <a:off x="5784588" y="-1216500"/>
                  <a:ext cx="38025" cy="153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61539" extrusionOk="0">
                      <a:moveTo>
                        <a:pt x="0" y="1"/>
                      </a:moveTo>
                      <a:lnTo>
                        <a:pt x="0" y="61538"/>
                      </a:lnTo>
                      <a:lnTo>
                        <a:pt x="1520" y="61538"/>
                      </a:lnTo>
                      <a:lnTo>
                        <a:pt x="152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" name="Google Shape;1325;p78">
                <a:extLst>
                  <a:ext uri="{FF2B5EF4-FFF2-40B4-BE49-F238E27FC236}">
                    <a16:creationId xmlns:a16="http://schemas.microsoft.com/office/drawing/2014/main" id="{09298EA8-71D1-EE3B-AA9F-57F3C38CE7E1}"/>
                  </a:ext>
                </a:extLst>
              </p:cNvPr>
              <p:cNvGrpSpPr/>
              <p:nvPr/>
            </p:nvGrpSpPr>
            <p:grpSpPr>
              <a:xfrm>
                <a:off x="-238519" y="3390435"/>
                <a:ext cx="1719162" cy="1911086"/>
                <a:chOff x="1017970" y="2587369"/>
                <a:chExt cx="1814036" cy="2016551"/>
              </a:xfrm>
              <a:grpFill/>
            </p:grpSpPr>
            <p:sp>
              <p:nvSpPr>
                <p:cNvPr id="33" name="Google Shape;1326;p78">
                  <a:extLst>
                    <a:ext uri="{FF2B5EF4-FFF2-40B4-BE49-F238E27FC236}">
                      <a16:creationId xmlns:a16="http://schemas.microsoft.com/office/drawing/2014/main" id="{317FFA7E-80E6-C15B-2986-920D5BD704E1}"/>
                    </a:ext>
                  </a:extLst>
                </p:cNvPr>
                <p:cNvSpPr/>
                <p:nvPr/>
              </p:nvSpPr>
              <p:spPr>
                <a:xfrm>
                  <a:off x="1625150" y="2587369"/>
                  <a:ext cx="650747" cy="2016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1" h="39546" extrusionOk="0">
                      <a:moveTo>
                        <a:pt x="3246" y="6711"/>
                      </a:moveTo>
                      <a:lnTo>
                        <a:pt x="3246" y="7233"/>
                      </a:lnTo>
                      <a:lnTo>
                        <a:pt x="2201" y="7233"/>
                      </a:lnTo>
                      <a:lnTo>
                        <a:pt x="2201" y="6711"/>
                      </a:lnTo>
                      <a:close/>
                      <a:moveTo>
                        <a:pt x="7096" y="6711"/>
                      </a:moveTo>
                      <a:lnTo>
                        <a:pt x="7096" y="7233"/>
                      </a:lnTo>
                      <a:lnTo>
                        <a:pt x="6051" y="7233"/>
                      </a:lnTo>
                      <a:lnTo>
                        <a:pt x="6051" y="6711"/>
                      </a:lnTo>
                      <a:close/>
                      <a:moveTo>
                        <a:pt x="10973" y="6711"/>
                      </a:moveTo>
                      <a:lnTo>
                        <a:pt x="10973" y="7233"/>
                      </a:lnTo>
                      <a:lnTo>
                        <a:pt x="9901" y="7233"/>
                      </a:lnTo>
                      <a:lnTo>
                        <a:pt x="9901" y="6711"/>
                      </a:lnTo>
                      <a:close/>
                      <a:moveTo>
                        <a:pt x="3246" y="8278"/>
                      </a:moveTo>
                      <a:lnTo>
                        <a:pt x="3246" y="9296"/>
                      </a:lnTo>
                      <a:lnTo>
                        <a:pt x="2201" y="9296"/>
                      </a:lnTo>
                      <a:lnTo>
                        <a:pt x="2201" y="8278"/>
                      </a:lnTo>
                      <a:close/>
                      <a:moveTo>
                        <a:pt x="7096" y="8278"/>
                      </a:moveTo>
                      <a:lnTo>
                        <a:pt x="7096" y="9296"/>
                      </a:lnTo>
                      <a:lnTo>
                        <a:pt x="6051" y="9296"/>
                      </a:lnTo>
                      <a:lnTo>
                        <a:pt x="6051" y="8278"/>
                      </a:lnTo>
                      <a:close/>
                      <a:moveTo>
                        <a:pt x="10973" y="8278"/>
                      </a:moveTo>
                      <a:lnTo>
                        <a:pt x="10973" y="9296"/>
                      </a:lnTo>
                      <a:lnTo>
                        <a:pt x="9901" y="9296"/>
                      </a:lnTo>
                      <a:lnTo>
                        <a:pt x="9901" y="8278"/>
                      </a:lnTo>
                      <a:close/>
                      <a:moveTo>
                        <a:pt x="3246" y="10341"/>
                      </a:moveTo>
                      <a:lnTo>
                        <a:pt x="3246" y="11358"/>
                      </a:lnTo>
                      <a:lnTo>
                        <a:pt x="2201" y="11358"/>
                      </a:lnTo>
                      <a:lnTo>
                        <a:pt x="2201" y="10341"/>
                      </a:lnTo>
                      <a:close/>
                      <a:moveTo>
                        <a:pt x="7096" y="10341"/>
                      </a:moveTo>
                      <a:lnTo>
                        <a:pt x="7096" y="11358"/>
                      </a:lnTo>
                      <a:lnTo>
                        <a:pt x="6051" y="11358"/>
                      </a:lnTo>
                      <a:lnTo>
                        <a:pt x="6051" y="10341"/>
                      </a:lnTo>
                      <a:close/>
                      <a:moveTo>
                        <a:pt x="10973" y="10341"/>
                      </a:moveTo>
                      <a:lnTo>
                        <a:pt x="10973" y="11358"/>
                      </a:lnTo>
                      <a:lnTo>
                        <a:pt x="9901" y="11358"/>
                      </a:lnTo>
                      <a:lnTo>
                        <a:pt x="9901" y="10341"/>
                      </a:lnTo>
                      <a:close/>
                      <a:moveTo>
                        <a:pt x="3246" y="12403"/>
                      </a:moveTo>
                      <a:lnTo>
                        <a:pt x="3246" y="13421"/>
                      </a:lnTo>
                      <a:lnTo>
                        <a:pt x="2201" y="13421"/>
                      </a:lnTo>
                      <a:lnTo>
                        <a:pt x="2201" y="12403"/>
                      </a:lnTo>
                      <a:close/>
                      <a:moveTo>
                        <a:pt x="7096" y="12403"/>
                      </a:moveTo>
                      <a:lnTo>
                        <a:pt x="7096" y="13421"/>
                      </a:lnTo>
                      <a:lnTo>
                        <a:pt x="6051" y="13421"/>
                      </a:lnTo>
                      <a:lnTo>
                        <a:pt x="6051" y="12403"/>
                      </a:lnTo>
                      <a:close/>
                      <a:moveTo>
                        <a:pt x="10973" y="12403"/>
                      </a:moveTo>
                      <a:lnTo>
                        <a:pt x="10973" y="13421"/>
                      </a:lnTo>
                      <a:lnTo>
                        <a:pt x="9901" y="13421"/>
                      </a:lnTo>
                      <a:lnTo>
                        <a:pt x="9901" y="12403"/>
                      </a:lnTo>
                      <a:close/>
                      <a:moveTo>
                        <a:pt x="3246" y="14466"/>
                      </a:moveTo>
                      <a:lnTo>
                        <a:pt x="3246" y="15483"/>
                      </a:lnTo>
                      <a:lnTo>
                        <a:pt x="2201" y="15483"/>
                      </a:lnTo>
                      <a:lnTo>
                        <a:pt x="2201" y="14466"/>
                      </a:lnTo>
                      <a:close/>
                      <a:moveTo>
                        <a:pt x="7096" y="14466"/>
                      </a:moveTo>
                      <a:lnTo>
                        <a:pt x="7096" y="15483"/>
                      </a:lnTo>
                      <a:lnTo>
                        <a:pt x="6051" y="15483"/>
                      </a:lnTo>
                      <a:lnTo>
                        <a:pt x="6051" y="14466"/>
                      </a:lnTo>
                      <a:close/>
                      <a:moveTo>
                        <a:pt x="10973" y="14466"/>
                      </a:moveTo>
                      <a:lnTo>
                        <a:pt x="10973" y="15483"/>
                      </a:lnTo>
                      <a:lnTo>
                        <a:pt x="9901" y="15483"/>
                      </a:lnTo>
                      <a:lnTo>
                        <a:pt x="9901" y="14466"/>
                      </a:lnTo>
                      <a:close/>
                      <a:moveTo>
                        <a:pt x="3246" y="16528"/>
                      </a:moveTo>
                      <a:lnTo>
                        <a:pt x="3246" y="17546"/>
                      </a:lnTo>
                      <a:lnTo>
                        <a:pt x="2201" y="17546"/>
                      </a:lnTo>
                      <a:lnTo>
                        <a:pt x="2201" y="16528"/>
                      </a:lnTo>
                      <a:close/>
                      <a:moveTo>
                        <a:pt x="7096" y="16528"/>
                      </a:moveTo>
                      <a:lnTo>
                        <a:pt x="7096" y="17546"/>
                      </a:lnTo>
                      <a:lnTo>
                        <a:pt x="6051" y="17546"/>
                      </a:lnTo>
                      <a:lnTo>
                        <a:pt x="6051" y="16528"/>
                      </a:lnTo>
                      <a:close/>
                      <a:moveTo>
                        <a:pt x="10973" y="16528"/>
                      </a:moveTo>
                      <a:lnTo>
                        <a:pt x="10973" y="17546"/>
                      </a:lnTo>
                      <a:lnTo>
                        <a:pt x="9901" y="17546"/>
                      </a:lnTo>
                      <a:lnTo>
                        <a:pt x="9901" y="16528"/>
                      </a:lnTo>
                      <a:close/>
                      <a:moveTo>
                        <a:pt x="3246" y="18591"/>
                      </a:moveTo>
                      <a:lnTo>
                        <a:pt x="3246" y="19608"/>
                      </a:lnTo>
                      <a:lnTo>
                        <a:pt x="2201" y="19608"/>
                      </a:lnTo>
                      <a:lnTo>
                        <a:pt x="2201" y="18591"/>
                      </a:lnTo>
                      <a:close/>
                      <a:moveTo>
                        <a:pt x="7096" y="18591"/>
                      </a:moveTo>
                      <a:lnTo>
                        <a:pt x="7096" y="19608"/>
                      </a:lnTo>
                      <a:lnTo>
                        <a:pt x="6051" y="19608"/>
                      </a:lnTo>
                      <a:lnTo>
                        <a:pt x="6051" y="18591"/>
                      </a:lnTo>
                      <a:close/>
                      <a:moveTo>
                        <a:pt x="10973" y="18591"/>
                      </a:moveTo>
                      <a:lnTo>
                        <a:pt x="10973" y="19608"/>
                      </a:lnTo>
                      <a:lnTo>
                        <a:pt x="9901" y="19608"/>
                      </a:lnTo>
                      <a:lnTo>
                        <a:pt x="9901" y="18591"/>
                      </a:lnTo>
                      <a:close/>
                      <a:moveTo>
                        <a:pt x="3246" y="20653"/>
                      </a:moveTo>
                      <a:lnTo>
                        <a:pt x="3246" y="21671"/>
                      </a:lnTo>
                      <a:lnTo>
                        <a:pt x="2201" y="21671"/>
                      </a:lnTo>
                      <a:lnTo>
                        <a:pt x="2201" y="20653"/>
                      </a:lnTo>
                      <a:close/>
                      <a:moveTo>
                        <a:pt x="7096" y="20653"/>
                      </a:moveTo>
                      <a:lnTo>
                        <a:pt x="7096" y="21671"/>
                      </a:lnTo>
                      <a:lnTo>
                        <a:pt x="6051" y="21671"/>
                      </a:lnTo>
                      <a:lnTo>
                        <a:pt x="6051" y="20653"/>
                      </a:lnTo>
                      <a:close/>
                      <a:moveTo>
                        <a:pt x="10973" y="20653"/>
                      </a:moveTo>
                      <a:lnTo>
                        <a:pt x="10973" y="21671"/>
                      </a:lnTo>
                      <a:lnTo>
                        <a:pt x="9901" y="21671"/>
                      </a:lnTo>
                      <a:lnTo>
                        <a:pt x="9901" y="20653"/>
                      </a:lnTo>
                      <a:close/>
                      <a:moveTo>
                        <a:pt x="3246" y="22716"/>
                      </a:moveTo>
                      <a:lnTo>
                        <a:pt x="3246" y="23733"/>
                      </a:lnTo>
                      <a:lnTo>
                        <a:pt x="2201" y="23733"/>
                      </a:lnTo>
                      <a:lnTo>
                        <a:pt x="2201" y="22716"/>
                      </a:lnTo>
                      <a:close/>
                      <a:moveTo>
                        <a:pt x="7096" y="22716"/>
                      </a:moveTo>
                      <a:lnTo>
                        <a:pt x="7096" y="23733"/>
                      </a:lnTo>
                      <a:lnTo>
                        <a:pt x="6051" y="23733"/>
                      </a:lnTo>
                      <a:lnTo>
                        <a:pt x="6051" y="22716"/>
                      </a:lnTo>
                      <a:close/>
                      <a:moveTo>
                        <a:pt x="10973" y="22716"/>
                      </a:moveTo>
                      <a:lnTo>
                        <a:pt x="10973" y="23733"/>
                      </a:lnTo>
                      <a:lnTo>
                        <a:pt x="9901" y="23733"/>
                      </a:lnTo>
                      <a:lnTo>
                        <a:pt x="9901" y="22716"/>
                      </a:lnTo>
                      <a:close/>
                      <a:moveTo>
                        <a:pt x="3246" y="24778"/>
                      </a:moveTo>
                      <a:lnTo>
                        <a:pt x="3246" y="25796"/>
                      </a:lnTo>
                      <a:lnTo>
                        <a:pt x="2201" y="25796"/>
                      </a:lnTo>
                      <a:lnTo>
                        <a:pt x="2201" y="24778"/>
                      </a:lnTo>
                      <a:close/>
                      <a:moveTo>
                        <a:pt x="7096" y="24778"/>
                      </a:moveTo>
                      <a:lnTo>
                        <a:pt x="7096" y="25796"/>
                      </a:lnTo>
                      <a:lnTo>
                        <a:pt x="6051" y="25796"/>
                      </a:lnTo>
                      <a:lnTo>
                        <a:pt x="6051" y="24778"/>
                      </a:lnTo>
                      <a:close/>
                      <a:moveTo>
                        <a:pt x="10973" y="24778"/>
                      </a:moveTo>
                      <a:lnTo>
                        <a:pt x="10973" y="25796"/>
                      </a:lnTo>
                      <a:lnTo>
                        <a:pt x="9901" y="25796"/>
                      </a:lnTo>
                      <a:lnTo>
                        <a:pt x="9901" y="24778"/>
                      </a:lnTo>
                      <a:close/>
                      <a:moveTo>
                        <a:pt x="3246" y="26841"/>
                      </a:moveTo>
                      <a:lnTo>
                        <a:pt x="3246" y="27858"/>
                      </a:lnTo>
                      <a:lnTo>
                        <a:pt x="2201" y="27858"/>
                      </a:lnTo>
                      <a:lnTo>
                        <a:pt x="2201" y="26841"/>
                      </a:lnTo>
                      <a:close/>
                      <a:moveTo>
                        <a:pt x="7096" y="26841"/>
                      </a:moveTo>
                      <a:lnTo>
                        <a:pt x="7096" y="27858"/>
                      </a:lnTo>
                      <a:lnTo>
                        <a:pt x="6051" y="27858"/>
                      </a:lnTo>
                      <a:lnTo>
                        <a:pt x="6051" y="26841"/>
                      </a:lnTo>
                      <a:close/>
                      <a:moveTo>
                        <a:pt x="10973" y="26841"/>
                      </a:moveTo>
                      <a:lnTo>
                        <a:pt x="10973" y="27858"/>
                      </a:lnTo>
                      <a:lnTo>
                        <a:pt x="9901" y="27858"/>
                      </a:lnTo>
                      <a:lnTo>
                        <a:pt x="9901" y="26841"/>
                      </a:lnTo>
                      <a:close/>
                      <a:moveTo>
                        <a:pt x="3246" y="28903"/>
                      </a:moveTo>
                      <a:lnTo>
                        <a:pt x="3246" y="29921"/>
                      </a:lnTo>
                      <a:lnTo>
                        <a:pt x="2201" y="29921"/>
                      </a:lnTo>
                      <a:lnTo>
                        <a:pt x="2201" y="28903"/>
                      </a:lnTo>
                      <a:close/>
                      <a:moveTo>
                        <a:pt x="7096" y="28903"/>
                      </a:moveTo>
                      <a:lnTo>
                        <a:pt x="7096" y="29921"/>
                      </a:lnTo>
                      <a:lnTo>
                        <a:pt x="6051" y="29921"/>
                      </a:lnTo>
                      <a:lnTo>
                        <a:pt x="6051" y="28903"/>
                      </a:lnTo>
                      <a:close/>
                      <a:moveTo>
                        <a:pt x="10973" y="28903"/>
                      </a:moveTo>
                      <a:lnTo>
                        <a:pt x="10973" y="29921"/>
                      </a:lnTo>
                      <a:lnTo>
                        <a:pt x="9901" y="29921"/>
                      </a:lnTo>
                      <a:lnTo>
                        <a:pt x="9901" y="28903"/>
                      </a:lnTo>
                      <a:close/>
                      <a:moveTo>
                        <a:pt x="3246" y="30966"/>
                      </a:moveTo>
                      <a:lnTo>
                        <a:pt x="3246" y="31983"/>
                      </a:lnTo>
                      <a:lnTo>
                        <a:pt x="2201" y="31983"/>
                      </a:lnTo>
                      <a:lnTo>
                        <a:pt x="2201" y="30966"/>
                      </a:lnTo>
                      <a:close/>
                      <a:moveTo>
                        <a:pt x="7096" y="30966"/>
                      </a:moveTo>
                      <a:lnTo>
                        <a:pt x="7096" y="31983"/>
                      </a:lnTo>
                      <a:lnTo>
                        <a:pt x="6051" y="31983"/>
                      </a:lnTo>
                      <a:lnTo>
                        <a:pt x="6051" y="30966"/>
                      </a:lnTo>
                      <a:close/>
                      <a:moveTo>
                        <a:pt x="10973" y="30966"/>
                      </a:moveTo>
                      <a:lnTo>
                        <a:pt x="10973" y="31983"/>
                      </a:lnTo>
                      <a:lnTo>
                        <a:pt x="9901" y="31983"/>
                      </a:lnTo>
                      <a:lnTo>
                        <a:pt x="9901" y="30966"/>
                      </a:lnTo>
                      <a:close/>
                      <a:moveTo>
                        <a:pt x="3246" y="33028"/>
                      </a:moveTo>
                      <a:lnTo>
                        <a:pt x="3246" y="34046"/>
                      </a:lnTo>
                      <a:lnTo>
                        <a:pt x="2201" y="34046"/>
                      </a:lnTo>
                      <a:lnTo>
                        <a:pt x="2201" y="33028"/>
                      </a:lnTo>
                      <a:close/>
                      <a:moveTo>
                        <a:pt x="7096" y="33028"/>
                      </a:moveTo>
                      <a:lnTo>
                        <a:pt x="7096" y="34046"/>
                      </a:lnTo>
                      <a:lnTo>
                        <a:pt x="6051" y="34046"/>
                      </a:lnTo>
                      <a:lnTo>
                        <a:pt x="6051" y="33028"/>
                      </a:lnTo>
                      <a:close/>
                      <a:moveTo>
                        <a:pt x="10973" y="33028"/>
                      </a:moveTo>
                      <a:lnTo>
                        <a:pt x="10973" y="34046"/>
                      </a:lnTo>
                      <a:lnTo>
                        <a:pt x="9901" y="34046"/>
                      </a:lnTo>
                      <a:lnTo>
                        <a:pt x="9901" y="33028"/>
                      </a:lnTo>
                      <a:close/>
                      <a:moveTo>
                        <a:pt x="3246" y="35091"/>
                      </a:moveTo>
                      <a:lnTo>
                        <a:pt x="3246" y="35613"/>
                      </a:lnTo>
                      <a:lnTo>
                        <a:pt x="2201" y="35613"/>
                      </a:lnTo>
                      <a:lnTo>
                        <a:pt x="2201" y="35091"/>
                      </a:lnTo>
                      <a:close/>
                      <a:moveTo>
                        <a:pt x="7096" y="35091"/>
                      </a:moveTo>
                      <a:lnTo>
                        <a:pt x="7096" y="35613"/>
                      </a:lnTo>
                      <a:lnTo>
                        <a:pt x="6051" y="35613"/>
                      </a:lnTo>
                      <a:lnTo>
                        <a:pt x="6051" y="35091"/>
                      </a:lnTo>
                      <a:close/>
                      <a:moveTo>
                        <a:pt x="10973" y="35091"/>
                      </a:moveTo>
                      <a:lnTo>
                        <a:pt x="10973" y="35613"/>
                      </a:lnTo>
                      <a:lnTo>
                        <a:pt x="9901" y="35613"/>
                      </a:lnTo>
                      <a:lnTo>
                        <a:pt x="9901" y="35091"/>
                      </a:lnTo>
                      <a:close/>
                      <a:moveTo>
                        <a:pt x="6381" y="1"/>
                      </a:moveTo>
                      <a:lnTo>
                        <a:pt x="1" y="5226"/>
                      </a:lnTo>
                      <a:lnTo>
                        <a:pt x="1" y="39546"/>
                      </a:lnTo>
                      <a:lnTo>
                        <a:pt x="12761" y="39546"/>
                      </a:lnTo>
                      <a:lnTo>
                        <a:pt x="12761" y="5226"/>
                      </a:lnTo>
                      <a:lnTo>
                        <a:pt x="6381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1327;p78">
                  <a:extLst>
                    <a:ext uri="{FF2B5EF4-FFF2-40B4-BE49-F238E27FC236}">
                      <a16:creationId xmlns:a16="http://schemas.microsoft.com/office/drawing/2014/main" id="{F077E6C0-B69F-D39F-EA20-2F10C268F3AD}"/>
                    </a:ext>
                  </a:extLst>
                </p:cNvPr>
                <p:cNvSpPr/>
                <p:nvPr/>
              </p:nvSpPr>
              <p:spPr>
                <a:xfrm>
                  <a:off x="1017970" y="3465207"/>
                  <a:ext cx="610053" cy="1138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3" h="22331" extrusionOk="0">
                      <a:moveTo>
                        <a:pt x="4593" y="1458"/>
                      </a:moveTo>
                      <a:lnTo>
                        <a:pt x="4593" y="2008"/>
                      </a:lnTo>
                      <a:lnTo>
                        <a:pt x="3548" y="2008"/>
                      </a:lnTo>
                      <a:lnTo>
                        <a:pt x="3548" y="1458"/>
                      </a:lnTo>
                      <a:close/>
                      <a:moveTo>
                        <a:pt x="7398" y="1458"/>
                      </a:moveTo>
                      <a:lnTo>
                        <a:pt x="7398" y="2008"/>
                      </a:lnTo>
                      <a:lnTo>
                        <a:pt x="6353" y="2008"/>
                      </a:lnTo>
                      <a:lnTo>
                        <a:pt x="6353" y="1458"/>
                      </a:lnTo>
                      <a:close/>
                      <a:moveTo>
                        <a:pt x="10230" y="1458"/>
                      </a:moveTo>
                      <a:lnTo>
                        <a:pt x="10230" y="2008"/>
                      </a:lnTo>
                      <a:lnTo>
                        <a:pt x="9158" y="2008"/>
                      </a:lnTo>
                      <a:lnTo>
                        <a:pt x="9158" y="1458"/>
                      </a:lnTo>
                      <a:close/>
                      <a:moveTo>
                        <a:pt x="4593" y="2998"/>
                      </a:moveTo>
                      <a:lnTo>
                        <a:pt x="4593" y="4016"/>
                      </a:lnTo>
                      <a:lnTo>
                        <a:pt x="3548" y="4016"/>
                      </a:lnTo>
                      <a:lnTo>
                        <a:pt x="3548" y="2998"/>
                      </a:lnTo>
                      <a:close/>
                      <a:moveTo>
                        <a:pt x="7398" y="2998"/>
                      </a:moveTo>
                      <a:lnTo>
                        <a:pt x="7398" y="4016"/>
                      </a:lnTo>
                      <a:lnTo>
                        <a:pt x="6353" y="4016"/>
                      </a:lnTo>
                      <a:lnTo>
                        <a:pt x="6353" y="2998"/>
                      </a:lnTo>
                      <a:close/>
                      <a:moveTo>
                        <a:pt x="10230" y="2998"/>
                      </a:moveTo>
                      <a:lnTo>
                        <a:pt x="10230" y="4016"/>
                      </a:lnTo>
                      <a:lnTo>
                        <a:pt x="9158" y="4016"/>
                      </a:lnTo>
                      <a:lnTo>
                        <a:pt x="9158" y="2998"/>
                      </a:lnTo>
                      <a:close/>
                      <a:moveTo>
                        <a:pt x="4593" y="5033"/>
                      </a:moveTo>
                      <a:lnTo>
                        <a:pt x="4593" y="6051"/>
                      </a:lnTo>
                      <a:lnTo>
                        <a:pt x="3548" y="6051"/>
                      </a:lnTo>
                      <a:lnTo>
                        <a:pt x="3548" y="5033"/>
                      </a:lnTo>
                      <a:close/>
                      <a:moveTo>
                        <a:pt x="7398" y="5033"/>
                      </a:moveTo>
                      <a:lnTo>
                        <a:pt x="7398" y="6051"/>
                      </a:lnTo>
                      <a:lnTo>
                        <a:pt x="6353" y="6051"/>
                      </a:lnTo>
                      <a:lnTo>
                        <a:pt x="6353" y="5033"/>
                      </a:lnTo>
                      <a:close/>
                      <a:moveTo>
                        <a:pt x="10230" y="5033"/>
                      </a:moveTo>
                      <a:lnTo>
                        <a:pt x="10230" y="6051"/>
                      </a:lnTo>
                      <a:lnTo>
                        <a:pt x="9158" y="6051"/>
                      </a:lnTo>
                      <a:lnTo>
                        <a:pt x="9158" y="5033"/>
                      </a:lnTo>
                      <a:close/>
                      <a:moveTo>
                        <a:pt x="4593" y="7068"/>
                      </a:moveTo>
                      <a:lnTo>
                        <a:pt x="4593" y="8058"/>
                      </a:lnTo>
                      <a:lnTo>
                        <a:pt x="3548" y="8058"/>
                      </a:lnTo>
                      <a:lnTo>
                        <a:pt x="3548" y="7068"/>
                      </a:lnTo>
                      <a:close/>
                      <a:moveTo>
                        <a:pt x="7398" y="7068"/>
                      </a:moveTo>
                      <a:lnTo>
                        <a:pt x="7398" y="8058"/>
                      </a:lnTo>
                      <a:lnTo>
                        <a:pt x="6353" y="8058"/>
                      </a:lnTo>
                      <a:lnTo>
                        <a:pt x="6353" y="7068"/>
                      </a:lnTo>
                      <a:close/>
                      <a:moveTo>
                        <a:pt x="10230" y="7068"/>
                      </a:moveTo>
                      <a:lnTo>
                        <a:pt x="10230" y="8058"/>
                      </a:lnTo>
                      <a:lnTo>
                        <a:pt x="9158" y="8058"/>
                      </a:lnTo>
                      <a:lnTo>
                        <a:pt x="9158" y="7068"/>
                      </a:lnTo>
                      <a:close/>
                      <a:moveTo>
                        <a:pt x="4593" y="9076"/>
                      </a:moveTo>
                      <a:lnTo>
                        <a:pt x="4593" y="10093"/>
                      </a:lnTo>
                      <a:lnTo>
                        <a:pt x="3548" y="10093"/>
                      </a:lnTo>
                      <a:lnTo>
                        <a:pt x="3548" y="9076"/>
                      </a:lnTo>
                      <a:close/>
                      <a:moveTo>
                        <a:pt x="7398" y="9076"/>
                      </a:moveTo>
                      <a:lnTo>
                        <a:pt x="7398" y="10093"/>
                      </a:lnTo>
                      <a:lnTo>
                        <a:pt x="6353" y="10093"/>
                      </a:lnTo>
                      <a:lnTo>
                        <a:pt x="6353" y="9076"/>
                      </a:lnTo>
                      <a:close/>
                      <a:moveTo>
                        <a:pt x="10230" y="9076"/>
                      </a:moveTo>
                      <a:lnTo>
                        <a:pt x="10230" y="10093"/>
                      </a:lnTo>
                      <a:lnTo>
                        <a:pt x="9158" y="10093"/>
                      </a:lnTo>
                      <a:lnTo>
                        <a:pt x="9158" y="9076"/>
                      </a:lnTo>
                      <a:close/>
                      <a:moveTo>
                        <a:pt x="4593" y="11111"/>
                      </a:moveTo>
                      <a:lnTo>
                        <a:pt x="4593" y="12128"/>
                      </a:lnTo>
                      <a:lnTo>
                        <a:pt x="3548" y="12128"/>
                      </a:lnTo>
                      <a:lnTo>
                        <a:pt x="3548" y="11111"/>
                      </a:lnTo>
                      <a:close/>
                      <a:moveTo>
                        <a:pt x="7398" y="11111"/>
                      </a:moveTo>
                      <a:lnTo>
                        <a:pt x="7398" y="12128"/>
                      </a:lnTo>
                      <a:lnTo>
                        <a:pt x="6353" y="12128"/>
                      </a:lnTo>
                      <a:lnTo>
                        <a:pt x="6353" y="11111"/>
                      </a:lnTo>
                      <a:close/>
                      <a:moveTo>
                        <a:pt x="10230" y="11111"/>
                      </a:moveTo>
                      <a:lnTo>
                        <a:pt x="10230" y="12128"/>
                      </a:lnTo>
                      <a:lnTo>
                        <a:pt x="9158" y="12128"/>
                      </a:lnTo>
                      <a:lnTo>
                        <a:pt x="9158" y="11111"/>
                      </a:lnTo>
                      <a:close/>
                      <a:moveTo>
                        <a:pt x="4593" y="13118"/>
                      </a:moveTo>
                      <a:lnTo>
                        <a:pt x="4593" y="14136"/>
                      </a:lnTo>
                      <a:lnTo>
                        <a:pt x="3548" y="14136"/>
                      </a:lnTo>
                      <a:lnTo>
                        <a:pt x="3548" y="13118"/>
                      </a:lnTo>
                      <a:close/>
                      <a:moveTo>
                        <a:pt x="7398" y="13118"/>
                      </a:moveTo>
                      <a:lnTo>
                        <a:pt x="7398" y="14136"/>
                      </a:lnTo>
                      <a:lnTo>
                        <a:pt x="6353" y="14136"/>
                      </a:lnTo>
                      <a:lnTo>
                        <a:pt x="6353" y="13118"/>
                      </a:lnTo>
                      <a:close/>
                      <a:moveTo>
                        <a:pt x="10230" y="13118"/>
                      </a:moveTo>
                      <a:lnTo>
                        <a:pt x="10230" y="14136"/>
                      </a:lnTo>
                      <a:lnTo>
                        <a:pt x="9158" y="14136"/>
                      </a:lnTo>
                      <a:lnTo>
                        <a:pt x="9158" y="13118"/>
                      </a:lnTo>
                      <a:close/>
                      <a:moveTo>
                        <a:pt x="4593" y="15153"/>
                      </a:moveTo>
                      <a:lnTo>
                        <a:pt x="4593" y="16171"/>
                      </a:lnTo>
                      <a:lnTo>
                        <a:pt x="3548" y="16171"/>
                      </a:lnTo>
                      <a:lnTo>
                        <a:pt x="3548" y="15153"/>
                      </a:lnTo>
                      <a:close/>
                      <a:moveTo>
                        <a:pt x="7398" y="15153"/>
                      </a:moveTo>
                      <a:lnTo>
                        <a:pt x="7398" y="16171"/>
                      </a:lnTo>
                      <a:lnTo>
                        <a:pt x="6353" y="16171"/>
                      </a:lnTo>
                      <a:lnTo>
                        <a:pt x="6353" y="15153"/>
                      </a:lnTo>
                      <a:close/>
                      <a:moveTo>
                        <a:pt x="10230" y="15153"/>
                      </a:moveTo>
                      <a:lnTo>
                        <a:pt x="10230" y="16171"/>
                      </a:lnTo>
                      <a:lnTo>
                        <a:pt x="9158" y="16171"/>
                      </a:lnTo>
                      <a:lnTo>
                        <a:pt x="9158" y="15153"/>
                      </a:lnTo>
                      <a:close/>
                      <a:moveTo>
                        <a:pt x="4593" y="17188"/>
                      </a:moveTo>
                      <a:lnTo>
                        <a:pt x="4593" y="18178"/>
                      </a:lnTo>
                      <a:lnTo>
                        <a:pt x="3548" y="18178"/>
                      </a:lnTo>
                      <a:lnTo>
                        <a:pt x="3548" y="17188"/>
                      </a:lnTo>
                      <a:close/>
                      <a:moveTo>
                        <a:pt x="7398" y="17188"/>
                      </a:moveTo>
                      <a:lnTo>
                        <a:pt x="7398" y="18178"/>
                      </a:lnTo>
                      <a:lnTo>
                        <a:pt x="6353" y="18178"/>
                      </a:lnTo>
                      <a:lnTo>
                        <a:pt x="6353" y="17188"/>
                      </a:lnTo>
                      <a:close/>
                      <a:moveTo>
                        <a:pt x="10230" y="17188"/>
                      </a:moveTo>
                      <a:lnTo>
                        <a:pt x="10230" y="18178"/>
                      </a:lnTo>
                      <a:lnTo>
                        <a:pt x="9158" y="18178"/>
                      </a:lnTo>
                      <a:lnTo>
                        <a:pt x="9158" y="17188"/>
                      </a:lnTo>
                      <a:close/>
                      <a:moveTo>
                        <a:pt x="4593" y="19196"/>
                      </a:moveTo>
                      <a:lnTo>
                        <a:pt x="4593" y="19718"/>
                      </a:lnTo>
                      <a:lnTo>
                        <a:pt x="3548" y="19718"/>
                      </a:lnTo>
                      <a:lnTo>
                        <a:pt x="3548" y="19196"/>
                      </a:lnTo>
                      <a:close/>
                      <a:moveTo>
                        <a:pt x="7398" y="19196"/>
                      </a:moveTo>
                      <a:lnTo>
                        <a:pt x="7398" y="19718"/>
                      </a:lnTo>
                      <a:lnTo>
                        <a:pt x="6353" y="19718"/>
                      </a:lnTo>
                      <a:lnTo>
                        <a:pt x="6353" y="19196"/>
                      </a:lnTo>
                      <a:close/>
                      <a:moveTo>
                        <a:pt x="10230" y="19196"/>
                      </a:moveTo>
                      <a:lnTo>
                        <a:pt x="10230" y="19718"/>
                      </a:lnTo>
                      <a:lnTo>
                        <a:pt x="9158" y="19718"/>
                      </a:lnTo>
                      <a:lnTo>
                        <a:pt x="9158" y="19196"/>
                      </a:lnTo>
                      <a:close/>
                      <a:moveTo>
                        <a:pt x="0" y="1"/>
                      </a:moveTo>
                      <a:lnTo>
                        <a:pt x="0" y="22331"/>
                      </a:lnTo>
                      <a:lnTo>
                        <a:pt x="11963" y="22331"/>
                      </a:lnTo>
                      <a:lnTo>
                        <a:pt x="1196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1328;p78">
                  <a:extLst>
                    <a:ext uri="{FF2B5EF4-FFF2-40B4-BE49-F238E27FC236}">
                      <a16:creationId xmlns:a16="http://schemas.microsoft.com/office/drawing/2014/main" id="{8D9BDDA1-355F-42EA-1C5A-8C3407A1F567}"/>
                    </a:ext>
                  </a:extLst>
                </p:cNvPr>
                <p:cNvSpPr/>
                <p:nvPr/>
              </p:nvSpPr>
              <p:spPr>
                <a:xfrm>
                  <a:off x="2221953" y="3465207"/>
                  <a:ext cx="610053" cy="1138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3" h="22331" extrusionOk="0">
                      <a:moveTo>
                        <a:pt x="4593" y="1458"/>
                      </a:moveTo>
                      <a:lnTo>
                        <a:pt x="4593" y="2008"/>
                      </a:lnTo>
                      <a:lnTo>
                        <a:pt x="3548" y="2008"/>
                      </a:lnTo>
                      <a:lnTo>
                        <a:pt x="3548" y="1458"/>
                      </a:lnTo>
                      <a:close/>
                      <a:moveTo>
                        <a:pt x="7398" y="1458"/>
                      </a:moveTo>
                      <a:lnTo>
                        <a:pt x="7398" y="2008"/>
                      </a:lnTo>
                      <a:lnTo>
                        <a:pt x="6353" y="2008"/>
                      </a:lnTo>
                      <a:lnTo>
                        <a:pt x="6353" y="1458"/>
                      </a:lnTo>
                      <a:close/>
                      <a:moveTo>
                        <a:pt x="10230" y="1458"/>
                      </a:moveTo>
                      <a:lnTo>
                        <a:pt x="10230" y="2008"/>
                      </a:lnTo>
                      <a:lnTo>
                        <a:pt x="9158" y="2008"/>
                      </a:lnTo>
                      <a:lnTo>
                        <a:pt x="9158" y="1458"/>
                      </a:lnTo>
                      <a:close/>
                      <a:moveTo>
                        <a:pt x="4593" y="2998"/>
                      </a:moveTo>
                      <a:lnTo>
                        <a:pt x="4593" y="4016"/>
                      </a:lnTo>
                      <a:lnTo>
                        <a:pt x="3548" y="4016"/>
                      </a:lnTo>
                      <a:lnTo>
                        <a:pt x="3548" y="2998"/>
                      </a:lnTo>
                      <a:close/>
                      <a:moveTo>
                        <a:pt x="7398" y="2998"/>
                      </a:moveTo>
                      <a:lnTo>
                        <a:pt x="7398" y="4016"/>
                      </a:lnTo>
                      <a:lnTo>
                        <a:pt x="6353" y="4016"/>
                      </a:lnTo>
                      <a:lnTo>
                        <a:pt x="6353" y="2998"/>
                      </a:lnTo>
                      <a:close/>
                      <a:moveTo>
                        <a:pt x="10230" y="2998"/>
                      </a:moveTo>
                      <a:lnTo>
                        <a:pt x="10230" y="4016"/>
                      </a:lnTo>
                      <a:lnTo>
                        <a:pt x="9158" y="4016"/>
                      </a:lnTo>
                      <a:lnTo>
                        <a:pt x="9158" y="2998"/>
                      </a:lnTo>
                      <a:close/>
                      <a:moveTo>
                        <a:pt x="4593" y="5033"/>
                      </a:moveTo>
                      <a:lnTo>
                        <a:pt x="4593" y="6051"/>
                      </a:lnTo>
                      <a:lnTo>
                        <a:pt x="3548" y="6051"/>
                      </a:lnTo>
                      <a:lnTo>
                        <a:pt x="3548" y="5033"/>
                      </a:lnTo>
                      <a:close/>
                      <a:moveTo>
                        <a:pt x="7398" y="5033"/>
                      </a:moveTo>
                      <a:lnTo>
                        <a:pt x="7398" y="6051"/>
                      </a:lnTo>
                      <a:lnTo>
                        <a:pt x="6353" y="6051"/>
                      </a:lnTo>
                      <a:lnTo>
                        <a:pt x="6353" y="5033"/>
                      </a:lnTo>
                      <a:close/>
                      <a:moveTo>
                        <a:pt x="10230" y="5033"/>
                      </a:moveTo>
                      <a:lnTo>
                        <a:pt x="10230" y="6051"/>
                      </a:lnTo>
                      <a:lnTo>
                        <a:pt x="9158" y="6051"/>
                      </a:lnTo>
                      <a:lnTo>
                        <a:pt x="9158" y="5033"/>
                      </a:lnTo>
                      <a:close/>
                      <a:moveTo>
                        <a:pt x="4593" y="7068"/>
                      </a:moveTo>
                      <a:lnTo>
                        <a:pt x="4593" y="8058"/>
                      </a:lnTo>
                      <a:lnTo>
                        <a:pt x="3548" y="8058"/>
                      </a:lnTo>
                      <a:lnTo>
                        <a:pt x="3548" y="7068"/>
                      </a:lnTo>
                      <a:close/>
                      <a:moveTo>
                        <a:pt x="7398" y="7068"/>
                      </a:moveTo>
                      <a:lnTo>
                        <a:pt x="7398" y="8058"/>
                      </a:lnTo>
                      <a:lnTo>
                        <a:pt x="6353" y="8058"/>
                      </a:lnTo>
                      <a:lnTo>
                        <a:pt x="6353" y="7068"/>
                      </a:lnTo>
                      <a:close/>
                      <a:moveTo>
                        <a:pt x="10230" y="7068"/>
                      </a:moveTo>
                      <a:lnTo>
                        <a:pt x="10230" y="8058"/>
                      </a:lnTo>
                      <a:lnTo>
                        <a:pt x="9158" y="8058"/>
                      </a:lnTo>
                      <a:lnTo>
                        <a:pt x="9158" y="7068"/>
                      </a:lnTo>
                      <a:close/>
                      <a:moveTo>
                        <a:pt x="4593" y="9076"/>
                      </a:moveTo>
                      <a:lnTo>
                        <a:pt x="4593" y="10093"/>
                      </a:lnTo>
                      <a:lnTo>
                        <a:pt x="3548" y="10093"/>
                      </a:lnTo>
                      <a:lnTo>
                        <a:pt x="3548" y="9076"/>
                      </a:lnTo>
                      <a:close/>
                      <a:moveTo>
                        <a:pt x="7398" y="9076"/>
                      </a:moveTo>
                      <a:lnTo>
                        <a:pt x="7398" y="10093"/>
                      </a:lnTo>
                      <a:lnTo>
                        <a:pt x="6353" y="10093"/>
                      </a:lnTo>
                      <a:lnTo>
                        <a:pt x="6353" y="9076"/>
                      </a:lnTo>
                      <a:close/>
                      <a:moveTo>
                        <a:pt x="10230" y="9076"/>
                      </a:moveTo>
                      <a:lnTo>
                        <a:pt x="10230" y="10093"/>
                      </a:lnTo>
                      <a:lnTo>
                        <a:pt x="9158" y="10093"/>
                      </a:lnTo>
                      <a:lnTo>
                        <a:pt x="9158" y="9076"/>
                      </a:lnTo>
                      <a:close/>
                      <a:moveTo>
                        <a:pt x="4593" y="11111"/>
                      </a:moveTo>
                      <a:lnTo>
                        <a:pt x="4593" y="12128"/>
                      </a:lnTo>
                      <a:lnTo>
                        <a:pt x="3548" y="12128"/>
                      </a:lnTo>
                      <a:lnTo>
                        <a:pt x="3548" y="11111"/>
                      </a:lnTo>
                      <a:close/>
                      <a:moveTo>
                        <a:pt x="7398" y="11111"/>
                      </a:moveTo>
                      <a:lnTo>
                        <a:pt x="7398" y="12128"/>
                      </a:lnTo>
                      <a:lnTo>
                        <a:pt x="6353" y="12128"/>
                      </a:lnTo>
                      <a:lnTo>
                        <a:pt x="6353" y="11111"/>
                      </a:lnTo>
                      <a:close/>
                      <a:moveTo>
                        <a:pt x="10230" y="11111"/>
                      </a:moveTo>
                      <a:lnTo>
                        <a:pt x="10230" y="12128"/>
                      </a:lnTo>
                      <a:lnTo>
                        <a:pt x="9158" y="12128"/>
                      </a:lnTo>
                      <a:lnTo>
                        <a:pt x="9158" y="11111"/>
                      </a:lnTo>
                      <a:close/>
                      <a:moveTo>
                        <a:pt x="4593" y="13118"/>
                      </a:moveTo>
                      <a:lnTo>
                        <a:pt x="4593" y="14136"/>
                      </a:lnTo>
                      <a:lnTo>
                        <a:pt x="3548" y="14136"/>
                      </a:lnTo>
                      <a:lnTo>
                        <a:pt x="3548" y="13118"/>
                      </a:lnTo>
                      <a:close/>
                      <a:moveTo>
                        <a:pt x="7398" y="13118"/>
                      </a:moveTo>
                      <a:lnTo>
                        <a:pt x="7398" y="14136"/>
                      </a:lnTo>
                      <a:lnTo>
                        <a:pt x="6353" y="14136"/>
                      </a:lnTo>
                      <a:lnTo>
                        <a:pt x="6353" y="13118"/>
                      </a:lnTo>
                      <a:close/>
                      <a:moveTo>
                        <a:pt x="10230" y="13118"/>
                      </a:moveTo>
                      <a:lnTo>
                        <a:pt x="10230" y="14136"/>
                      </a:lnTo>
                      <a:lnTo>
                        <a:pt x="9158" y="14136"/>
                      </a:lnTo>
                      <a:lnTo>
                        <a:pt x="9158" y="13118"/>
                      </a:lnTo>
                      <a:close/>
                      <a:moveTo>
                        <a:pt x="4593" y="15153"/>
                      </a:moveTo>
                      <a:lnTo>
                        <a:pt x="4593" y="16171"/>
                      </a:lnTo>
                      <a:lnTo>
                        <a:pt x="3548" y="16171"/>
                      </a:lnTo>
                      <a:lnTo>
                        <a:pt x="3548" y="15153"/>
                      </a:lnTo>
                      <a:close/>
                      <a:moveTo>
                        <a:pt x="7398" y="15153"/>
                      </a:moveTo>
                      <a:lnTo>
                        <a:pt x="7398" y="16171"/>
                      </a:lnTo>
                      <a:lnTo>
                        <a:pt x="6353" y="16171"/>
                      </a:lnTo>
                      <a:lnTo>
                        <a:pt x="6353" y="15153"/>
                      </a:lnTo>
                      <a:close/>
                      <a:moveTo>
                        <a:pt x="10230" y="15153"/>
                      </a:moveTo>
                      <a:lnTo>
                        <a:pt x="10230" y="16171"/>
                      </a:lnTo>
                      <a:lnTo>
                        <a:pt x="9158" y="16171"/>
                      </a:lnTo>
                      <a:lnTo>
                        <a:pt x="9158" y="15153"/>
                      </a:lnTo>
                      <a:close/>
                      <a:moveTo>
                        <a:pt x="4593" y="17188"/>
                      </a:moveTo>
                      <a:lnTo>
                        <a:pt x="4593" y="18178"/>
                      </a:lnTo>
                      <a:lnTo>
                        <a:pt x="3548" y="18178"/>
                      </a:lnTo>
                      <a:lnTo>
                        <a:pt x="3548" y="17188"/>
                      </a:lnTo>
                      <a:close/>
                      <a:moveTo>
                        <a:pt x="7398" y="17188"/>
                      </a:moveTo>
                      <a:lnTo>
                        <a:pt x="7398" y="18178"/>
                      </a:lnTo>
                      <a:lnTo>
                        <a:pt x="6353" y="18178"/>
                      </a:lnTo>
                      <a:lnTo>
                        <a:pt x="6353" y="17188"/>
                      </a:lnTo>
                      <a:close/>
                      <a:moveTo>
                        <a:pt x="10230" y="17188"/>
                      </a:moveTo>
                      <a:lnTo>
                        <a:pt x="10230" y="18178"/>
                      </a:lnTo>
                      <a:lnTo>
                        <a:pt x="9158" y="18178"/>
                      </a:lnTo>
                      <a:lnTo>
                        <a:pt x="9158" y="17188"/>
                      </a:lnTo>
                      <a:close/>
                      <a:moveTo>
                        <a:pt x="4593" y="19196"/>
                      </a:moveTo>
                      <a:lnTo>
                        <a:pt x="4593" y="19718"/>
                      </a:lnTo>
                      <a:lnTo>
                        <a:pt x="3548" y="19718"/>
                      </a:lnTo>
                      <a:lnTo>
                        <a:pt x="3548" y="19196"/>
                      </a:lnTo>
                      <a:close/>
                      <a:moveTo>
                        <a:pt x="7398" y="19196"/>
                      </a:moveTo>
                      <a:lnTo>
                        <a:pt x="7398" y="19718"/>
                      </a:lnTo>
                      <a:lnTo>
                        <a:pt x="6353" y="19718"/>
                      </a:lnTo>
                      <a:lnTo>
                        <a:pt x="6353" y="19196"/>
                      </a:lnTo>
                      <a:close/>
                      <a:moveTo>
                        <a:pt x="10230" y="19196"/>
                      </a:moveTo>
                      <a:lnTo>
                        <a:pt x="10230" y="19718"/>
                      </a:lnTo>
                      <a:lnTo>
                        <a:pt x="9158" y="19718"/>
                      </a:lnTo>
                      <a:lnTo>
                        <a:pt x="9158" y="19196"/>
                      </a:lnTo>
                      <a:close/>
                      <a:moveTo>
                        <a:pt x="0" y="1"/>
                      </a:moveTo>
                      <a:lnTo>
                        <a:pt x="0" y="22331"/>
                      </a:lnTo>
                      <a:lnTo>
                        <a:pt x="11963" y="22331"/>
                      </a:lnTo>
                      <a:lnTo>
                        <a:pt x="1196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" name="Google Shape;1329;p78">
                <a:extLst>
                  <a:ext uri="{FF2B5EF4-FFF2-40B4-BE49-F238E27FC236}">
                    <a16:creationId xmlns:a16="http://schemas.microsoft.com/office/drawing/2014/main" id="{96CA664C-9D79-A988-582F-897B9BE17317}"/>
                  </a:ext>
                </a:extLst>
              </p:cNvPr>
              <p:cNvGrpSpPr/>
              <p:nvPr/>
            </p:nvGrpSpPr>
            <p:grpSpPr>
              <a:xfrm>
                <a:off x="-739091" y="1664412"/>
                <a:ext cx="1514898" cy="2587284"/>
                <a:chOff x="5149513" y="-1958575"/>
                <a:chExt cx="1335300" cy="2280550"/>
              </a:xfrm>
              <a:grpFill/>
            </p:grpSpPr>
            <p:sp>
              <p:nvSpPr>
                <p:cNvPr id="29" name="Google Shape;1330;p78">
                  <a:extLst>
                    <a:ext uri="{FF2B5EF4-FFF2-40B4-BE49-F238E27FC236}">
                      <a16:creationId xmlns:a16="http://schemas.microsoft.com/office/drawing/2014/main" id="{2FEBAE32-D64A-3F0C-C19A-08C32EA84B6B}"/>
                    </a:ext>
                  </a:extLst>
                </p:cNvPr>
                <p:cNvSpPr/>
                <p:nvPr/>
              </p:nvSpPr>
              <p:spPr>
                <a:xfrm>
                  <a:off x="5755888" y="-1958575"/>
                  <a:ext cx="119450" cy="77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8" h="30832" extrusionOk="0">
                      <a:moveTo>
                        <a:pt x="2885" y="0"/>
                      </a:moveTo>
                      <a:lnTo>
                        <a:pt x="2730" y="31"/>
                      </a:lnTo>
                      <a:lnTo>
                        <a:pt x="2575" y="93"/>
                      </a:lnTo>
                      <a:lnTo>
                        <a:pt x="2482" y="218"/>
                      </a:lnTo>
                      <a:lnTo>
                        <a:pt x="2420" y="311"/>
                      </a:lnTo>
                      <a:lnTo>
                        <a:pt x="2420" y="404"/>
                      </a:lnTo>
                      <a:lnTo>
                        <a:pt x="249" y="16160"/>
                      </a:lnTo>
                      <a:lnTo>
                        <a:pt x="94" y="17494"/>
                      </a:lnTo>
                      <a:lnTo>
                        <a:pt x="32" y="18859"/>
                      </a:lnTo>
                      <a:lnTo>
                        <a:pt x="1" y="20223"/>
                      </a:lnTo>
                      <a:lnTo>
                        <a:pt x="63" y="21588"/>
                      </a:lnTo>
                      <a:lnTo>
                        <a:pt x="156" y="22922"/>
                      </a:lnTo>
                      <a:lnTo>
                        <a:pt x="342" y="24287"/>
                      </a:lnTo>
                      <a:lnTo>
                        <a:pt x="559" y="25589"/>
                      </a:lnTo>
                      <a:lnTo>
                        <a:pt x="869" y="26861"/>
                      </a:lnTo>
                      <a:lnTo>
                        <a:pt x="1924" y="30831"/>
                      </a:lnTo>
                      <a:lnTo>
                        <a:pt x="3009" y="28226"/>
                      </a:lnTo>
                      <a:lnTo>
                        <a:pt x="3288" y="27574"/>
                      </a:lnTo>
                      <a:lnTo>
                        <a:pt x="3506" y="26923"/>
                      </a:lnTo>
                      <a:lnTo>
                        <a:pt x="3723" y="26241"/>
                      </a:lnTo>
                      <a:lnTo>
                        <a:pt x="3909" y="25558"/>
                      </a:lnTo>
                      <a:lnTo>
                        <a:pt x="4095" y="24876"/>
                      </a:lnTo>
                      <a:lnTo>
                        <a:pt x="4250" y="24132"/>
                      </a:lnTo>
                      <a:lnTo>
                        <a:pt x="4374" y="23418"/>
                      </a:lnTo>
                      <a:lnTo>
                        <a:pt x="4498" y="22674"/>
                      </a:lnTo>
                      <a:lnTo>
                        <a:pt x="4591" y="21898"/>
                      </a:lnTo>
                      <a:lnTo>
                        <a:pt x="4684" y="21123"/>
                      </a:lnTo>
                      <a:lnTo>
                        <a:pt x="4715" y="20347"/>
                      </a:lnTo>
                      <a:lnTo>
                        <a:pt x="4746" y="19572"/>
                      </a:lnTo>
                      <a:lnTo>
                        <a:pt x="4777" y="18797"/>
                      </a:lnTo>
                      <a:lnTo>
                        <a:pt x="4746" y="18021"/>
                      </a:lnTo>
                      <a:lnTo>
                        <a:pt x="4715" y="17215"/>
                      </a:lnTo>
                      <a:lnTo>
                        <a:pt x="4653" y="16408"/>
                      </a:lnTo>
                      <a:lnTo>
                        <a:pt x="3319" y="435"/>
                      </a:lnTo>
                      <a:lnTo>
                        <a:pt x="3319" y="311"/>
                      </a:lnTo>
                      <a:lnTo>
                        <a:pt x="3288" y="249"/>
                      </a:lnTo>
                      <a:lnTo>
                        <a:pt x="3164" y="93"/>
                      </a:lnTo>
                      <a:lnTo>
                        <a:pt x="3040" y="31"/>
                      </a:lnTo>
                      <a:lnTo>
                        <a:pt x="288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1331;p78">
                  <a:extLst>
                    <a:ext uri="{FF2B5EF4-FFF2-40B4-BE49-F238E27FC236}">
                      <a16:creationId xmlns:a16="http://schemas.microsoft.com/office/drawing/2014/main" id="{969D44DA-0DDE-44CD-4A49-AB9C096944F4}"/>
                    </a:ext>
                  </a:extLst>
                </p:cNvPr>
                <p:cNvSpPr/>
                <p:nvPr/>
              </p:nvSpPr>
              <p:spPr>
                <a:xfrm>
                  <a:off x="5817163" y="-1202550"/>
                  <a:ext cx="667650" cy="3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6" h="15727" extrusionOk="0">
                      <a:moveTo>
                        <a:pt x="0" y="1"/>
                      </a:moveTo>
                      <a:lnTo>
                        <a:pt x="1768" y="2203"/>
                      </a:lnTo>
                      <a:lnTo>
                        <a:pt x="2202" y="2730"/>
                      </a:lnTo>
                      <a:lnTo>
                        <a:pt x="2667" y="3258"/>
                      </a:lnTo>
                      <a:lnTo>
                        <a:pt x="3164" y="3754"/>
                      </a:lnTo>
                      <a:lnTo>
                        <a:pt x="3660" y="4250"/>
                      </a:lnTo>
                      <a:lnTo>
                        <a:pt x="4187" y="4746"/>
                      </a:lnTo>
                      <a:lnTo>
                        <a:pt x="4746" y="5212"/>
                      </a:lnTo>
                      <a:lnTo>
                        <a:pt x="5335" y="5677"/>
                      </a:lnTo>
                      <a:lnTo>
                        <a:pt x="5955" y="6142"/>
                      </a:lnTo>
                      <a:lnTo>
                        <a:pt x="6576" y="6576"/>
                      </a:lnTo>
                      <a:lnTo>
                        <a:pt x="7196" y="7011"/>
                      </a:lnTo>
                      <a:lnTo>
                        <a:pt x="7847" y="7445"/>
                      </a:lnTo>
                      <a:lnTo>
                        <a:pt x="8530" y="7817"/>
                      </a:lnTo>
                      <a:lnTo>
                        <a:pt x="9212" y="8220"/>
                      </a:lnTo>
                      <a:lnTo>
                        <a:pt x="9925" y="8593"/>
                      </a:lnTo>
                      <a:lnTo>
                        <a:pt x="10639" y="8934"/>
                      </a:lnTo>
                      <a:lnTo>
                        <a:pt x="11352" y="9244"/>
                      </a:lnTo>
                      <a:lnTo>
                        <a:pt x="26085" y="15664"/>
                      </a:lnTo>
                      <a:lnTo>
                        <a:pt x="26178" y="15695"/>
                      </a:lnTo>
                      <a:lnTo>
                        <a:pt x="26271" y="15726"/>
                      </a:lnTo>
                      <a:lnTo>
                        <a:pt x="26426" y="15695"/>
                      </a:lnTo>
                      <a:lnTo>
                        <a:pt x="26550" y="15602"/>
                      </a:lnTo>
                      <a:lnTo>
                        <a:pt x="26643" y="15478"/>
                      </a:lnTo>
                      <a:lnTo>
                        <a:pt x="26706" y="15323"/>
                      </a:lnTo>
                      <a:lnTo>
                        <a:pt x="26706" y="15168"/>
                      </a:lnTo>
                      <a:lnTo>
                        <a:pt x="26674" y="15013"/>
                      </a:lnTo>
                      <a:lnTo>
                        <a:pt x="26612" y="14951"/>
                      </a:lnTo>
                      <a:lnTo>
                        <a:pt x="26519" y="14889"/>
                      </a:lnTo>
                      <a:lnTo>
                        <a:pt x="13678" y="5491"/>
                      </a:lnTo>
                      <a:lnTo>
                        <a:pt x="12593" y="4746"/>
                      </a:lnTo>
                      <a:lnTo>
                        <a:pt x="11414" y="4002"/>
                      </a:lnTo>
                      <a:lnTo>
                        <a:pt x="10236" y="3351"/>
                      </a:lnTo>
                      <a:lnTo>
                        <a:pt x="8995" y="2730"/>
                      </a:lnTo>
                      <a:lnTo>
                        <a:pt x="7754" y="2203"/>
                      </a:lnTo>
                      <a:lnTo>
                        <a:pt x="6514" y="1707"/>
                      </a:lnTo>
                      <a:lnTo>
                        <a:pt x="5242" y="1304"/>
                      </a:lnTo>
                      <a:lnTo>
                        <a:pt x="3970" y="9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1332;p78">
                  <a:extLst>
                    <a:ext uri="{FF2B5EF4-FFF2-40B4-BE49-F238E27FC236}">
                      <a16:creationId xmlns:a16="http://schemas.microsoft.com/office/drawing/2014/main" id="{9B3132DB-74C5-FE05-6E38-A2B488DDAE4F}"/>
                    </a:ext>
                  </a:extLst>
                </p:cNvPr>
                <p:cNvSpPr/>
                <p:nvPr/>
              </p:nvSpPr>
              <p:spPr>
                <a:xfrm>
                  <a:off x="5149513" y="-1204875"/>
                  <a:ext cx="666100" cy="39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4" h="15882" extrusionOk="0">
                      <a:moveTo>
                        <a:pt x="26644" y="1"/>
                      </a:moveTo>
                      <a:lnTo>
                        <a:pt x="22674" y="993"/>
                      </a:lnTo>
                      <a:lnTo>
                        <a:pt x="21402" y="1335"/>
                      </a:lnTo>
                      <a:lnTo>
                        <a:pt x="20130" y="1769"/>
                      </a:lnTo>
                      <a:lnTo>
                        <a:pt x="18890" y="2265"/>
                      </a:lnTo>
                      <a:lnTo>
                        <a:pt x="17649" y="2823"/>
                      </a:lnTo>
                      <a:lnTo>
                        <a:pt x="16408" y="3413"/>
                      </a:lnTo>
                      <a:lnTo>
                        <a:pt x="15230" y="4095"/>
                      </a:lnTo>
                      <a:lnTo>
                        <a:pt x="14082" y="4808"/>
                      </a:lnTo>
                      <a:lnTo>
                        <a:pt x="12966" y="5584"/>
                      </a:lnTo>
                      <a:lnTo>
                        <a:pt x="187" y="15044"/>
                      </a:lnTo>
                      <a:lnTo>
                        <a:pt x="125" y="15137"/>
                      </a:lnTo>
                      <a:lnTo>
                        <a:pt x="63" y="15199"/>
                      </a:lnTo>
                      <a:lnTo>
                        <a:pt x="1" y="15354"/>
                      </a:lnTo>
                      <a:lnTo>
                        <a:pt x="32" y="15509"/>
                      </a:lnTo>
                      <a:lnTo>
                        <a:pt x="63" y="15664"/>
                      </a:lnTo>
                      <a:lnTo>
                        <a:pt x="187" y="15788"/>
                      </a:lnTo>
                      <a:lnTo>
                        <a:pt x="311" y="15881"/>
                      </a:lnTo>
                      <a:lnTo>
                        <a:pt x="559" y="15881"/>
                      </a:lnTo>
                      <a:lnTo>
                        <a:pt x="652" y="15850"/>
                      </a:lnTo>
                      <a:lnTo>
                        <a:pt x="15323" y="9337"/>
                      </a:lnTo>
                      <a:lnTo>
                        <a:pt x="16067" y="8996"/>
                      </a:lnTo>
                      <a:lnTo>
                        <a:pt x="16781" y="8655"/>
                      </a:lnTo>
                      <a:lnTo>
                        <a:pt x="17463" y="8282"/>
                      </a:lnTo>
                      <a:lnTo>
                        <a:pt x="18145" y="7879"/>
                      </a:lnTo>
                      <a:lnTo>
                        <a:pt x="18828" y="7507"/>
                      </a:lnTo>
                      <a:lnTo>
                        <a:pt x="19479" y="7073"/>
                      </a:lnTo>
                      <a:lnTo>
                        <a:pt x="20099" y="6638"/>
                      </a:lnTo>
                      <a:lnTo>
                        <a:pt x="20720" y="6204"/>
                      </a:lnTo>
                      <a:lnTo>
                        <a:pt x="21340" y="5739"/>
                      </a:lnTo>
                      <a:lnTo>
                        <a:pt x="21898" y="5274"/>
                      </a:lnTo>
                      <a:lnTo>
                        <a:pt x="22457" y="4777"/>
                      </a:lnTo>
                      <a:lnTo>
                        <a:pt x="22984" y="4281"/>
                      </a:lnTo>
                      <a:lnTo>
                        <a:pt x="23511" y="3785"/>
                      </a:lnTo>
                      <a:lnTo>
                        <a:pt x="24008" y="3258"/>
                      </a:lnTo>
                      <a:lnTo>
                        <a:pt x="24442" y="2761"/>
                      </a:lnTo>
                      <a:lnTo>
                        <a:pt x="24876" y="2234"/>
                      </a:lnTo>
                      <a:lnTo>
                        <a:pt x="2664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1333;p78">
                  <a:extLst>
                    <a:ext uri="{FF2B5EF4-FFF2-40B4-BE49-F238E27FC236}">
                      <a16:creationId xmlns:a16="http://schemas.microsoft.com/office/drawing/2014/main" id="{EDE5E3F8-7249-5369-8E74-EEB7BDF5F68F}"/>
                    </a:ext>
                  </a:extLst>
                </p:cNvPr>
                <p:cNvSpPr/>
                <p:nvPr/>
              </p:nvSpPr>
              <p:spPr>
                <a:xfrm>
                  <a:off x="5784588" y="-1216500"/>
                  <a:ext cx="38025" cy="153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61539" extrusionOk="0">
                      <a:moveTo>
                        <a:pt x="0" y="1"/>
                      </a:moveTo>
                      <a:lnTo>
                        <a:pt x="0" y="61538"/>
                      </a:lnTo>
                      <a:lnTo>
                        <a:pt x="1520" y="61538"/>
                      </a:lnTo>
                      <a:lnTo>
                        <a:pt x="152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2BC60427-2982-5043-A4CC-1BB26BBB179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73192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56"/>
          <p:cNvSpPr txBox="1">
            <a:spLocks noGrp="1"/>
          </p:cNvSpPr>
          <p:nvPr>
            <p:ph type="title"/>
          </p:nvPr>
        </p:nvSpPr>
        <p:spPr>
          <a:xfrm>
            <a:off x="2821919" y="1209600"/>
            <a:ext cx="5283000" cy="1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Introduction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1" name="Google Shape;681;p56"/>
          <p:cNvSpPr txBox="1">
            <a:spLocks noGrp="1"/>
          </p:cNvSpPr>
          <p:nvPr>
            <p:ph type="title" idx="2"/>
          </p:nvPr>
        </p:nvSpPr>
        <p:spPr>
          <a:xfrm>
            <a:off x="1039055" y="1469763"/>
            <a:ext cx="1626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02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2" name="Google Shape;682;p56"/>
          <p:cNvSpPr/>
          <p:nvPr/>
        </p:nvSpPr>
        <p:spPr>
          <a:xfrm flipH="1">
            <a:off x="5779912" y="-121210"/>
            <a:ext cx="3364088" cy="1469763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" name="Google Shape;683;p56"/>
          <p:cNvGrpSpPr/>
          <p:nvPr/>
        </p:nvGrpSpPr>
        <p:grpSpPr>
          <a:xfrm>
            <a:off x="838491" y="2566959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4" name="Google Shape;684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56"/>
          <p:cNvGrpSpPr/>
          <p:nvPr/>
        </p:nvGrpSpPr>
        <p:grpSpPr>
          <a:xfrm>
            <a:off x="7156216" y="2566959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9" name="Google Shape;689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2" name="Google Shape;692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3D4B351-604B-A044-9BBA-E962D7985677}"/>
              </a:ext>
            </a:extLst>
          </p:cNvPr>
          <p:cNvSpPr txBox="1"/>
          <p:nvPr/>
        </p:nvSpPr>
        <p:spPr>
          <a:xfrm>
            <a:off x="6242756" y="453813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H" dirty="0"/>
          </a:p>
        </p:txBody>
      </p:sp>
      <p:sp>
        <p:nvSpPr>
          <p:cNvPr id="28" name="Google Shape;682;p56">
            <a:extLst>
              <a:ext uri="{FF2B5EF4-FFF2-40B4-BE49-F238E27FC236}">
                <a16:creationId xmlns:a16="http://schemas.microsoft.com/office/drawing/2014/main" id="{FD80608C-80E1-974B-8524-9AD502A67EA1}"/>
              </a:ext>
            </a:extLst>
          </p:cNvPr>
          <p:cNvSpPr/>
          <p:nvPr/>
        </p:nvSpPr>
        <p:spPr>
          <a:xfrm flipH="1">
            <a:off x="-218835" y="3964170"/>
            <a:ext cx="3364088" cy="1469763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5F82A03-EDEC-434A-9AEE-483D3807903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03456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1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819FD6"/>
                </a:solidFill>
              </a:rPr>
              <a:t>Introduction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556" name="Google Shape;556;p51"/>
          <p:cNvSpPr txBox="1">
            <a:spLocks noGrp="1"/>
          </p:cNvSpPr>
          <p:nvPr>
            <p:ph type="subTitle" idx="1"/>
          </p:nvPr>
        </p:nvSpPr>
        <p:spPr>
          <a:xfrm>
            <a:off x="720000" y="1276125"/>
            <a:ext cx="5683500" cy="32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Dataset:</a:t>
            </a:r>
          </a:p>
          <a:p>
            <a:pPr marL="285750" indent="-285750"/>
            <a:r>
              <a:rPr lang="en-US" dirty="0">
                <a:solidFill>
                  <a:schemeClr val="bg1"/>
                </a:solidFill>
              </a:rPr>
              <a:t>Features: 26</a:t>
            </a:r>
          </a:p>
          <a:p>
            <a:pPr marL="285750" indent="-285750"/>
            <a:r>
              <a:rPr lang="en-US" dirty="0">
                <a:solidFill>
                  <a:schemeClr val="bg1"/>
                </a:solidFill>
              </a:rPr>
              <a:t>Rows: 70,809 (Filtered: 743)</a:t>
            </a:r>
          </a:p>
          <a:p>
            <a:pPr marL="285750" indent="-285750"/>
            <a:r>
              <a:rPr lang="en-US" dirty="0">
                <a:solidFill>
                  <a:schemeClr val="bg1"/>
                </a:solidFill>
              </a:rPr>
              <a:t>Wind Turbine Dataset and EIA Dataset 2022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557" name="Google Shape;557;p51"/>
          <p:cNvGrpSpPr/>
          <p:nvPr/>
        </p:nvGrpSpPr>
        <p:grpSpPr>
          <a:xfrm>
            <a:off x="6196650" y="1323917"/>
            <a:ext cx="2192700" cy="5293133"/>
            <a:chOff x="6196650" y="1323917"/>
            <a:chExt cx="2192700" cy="5293133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grpSp>
          <p:nvGrpSpPr>
            <p:cNvPr id="558" name="Google Shape;558;p51"/>
            <p:cNvGrpSpPr/>
            <p:nvPr/>
          </p:nvGrpSpPr>
          <p:grpSpPr>
            <a:xfrm>
              <a:off x="6403352" y="3812859"/>
              <a:ext cx="671343" cy="782032"/>
              <a:chOff x="4612550" y="3504975"/>
              <a:chExt cx="753725" cy="877800"/>
            </a:xfrm>
            <a:grpFill/>
          </p:grpSpPr>
          <p:sp>
            <p:nvSpPr>
              <p:cNvPr id="559" name="Google Shape;559;p51"/>
              <p:cNvSpPr/>
              <p:nvPr/>
            </p:nvSpPr>
            <p:spPr>
              <a:xfrm>
                <a:off x="4612550" y="3504975"/>
                <a:ext cx="753725" cy="713400"/>
              </a:xfrm>
              <a:custGeom>
                <a:avLst/>
                <a:gdLst/>
                <a:ahLst/>
                <a:cxnLst/>
                <a:rect l="l" t="t" r="r" b="b"/>
                <a:pathLst>
                  <a:path w="30149" h="28536" extrusionOk="0">
                    <a:moveTo>
                      <a:pt x="15261" y="0"/>
                    </a:moveTo>
                    <a:lnTo>
                      <a:pt x="14951" y="31"/>
                    </a:lnTo>
                    <a:lnTo>
                      <a:pt x="14671" y="93"/>
                    </a:lnTo>
                    <a:lnTo>
                      <a:pt x="14361" y="155"/>
                    </a:lnTo>
                    <a:lnTo>
                      <a:pt x="14051" y="248"/>
                    </a:lnTo>
                    <a:lnTo>
                      <a:pt x="13493" y="465"/>
                    </a:lnTo>
                    <a:lnTo>
                      <a:pt x="12934" y="776"/>
                    </a:lnTo>
                    <a:lnTo>
                      <a:pt x="12407" y="1117"/>
                    </a:lnTo>
                    <a:lnTo>
                      <a:pt x="11911" y="1520"/>
                    </a:lnTo>
                    <a:lnTo>
                      <a:pt x="11446" y="1985"/>
                    </a:lnTo>
                    <a:lnTo>
                      <a:pt x="11042" y="2481"/>
                    </a:lnTo>
                    <a:lnTo>
                      <a:pt x="10639" y="3009"/>
                    </a:lnTo>
                    <a:lnTo>
                      <a:pt x="10298" y="3567"/>
                    </a:lnTo>
                    <a:lnTo>
                      <a:pt x="10019" y="4156"/>
                    </a:lnTo>
                    <a:lnTo>
                      <a:pt x="9771" y="4746"/>
                    </a:lnTo>
                    <a:lnTo>
                      <a:pt x="9554" y="5366"/>
                    </a:lnTo>
                    <a:lnTo>
                      <a:pt x="9430" y="5986"/>
                    </a:lnTo>
                    <a:lnTo>
                      <a:pt x="9336" y="6638"/>
                    </a:lnTo>
                    <a:lnTo>
                      <a:pt x="8809" y="6390"/>
                    </a:lnTo>
                    <a:lnTo>
                      <a:pt x="8251" y="6234"/>
                    </a:lnTo>
                    <a:lnTo>
                      <a:pt x="7693" y="6110"/>
                    </a:lnTo>
                    <a:lnTo>
                      <a:pt x="7134" y="6017"/>
                    </a:lnTo>
                    <a:lnTo>
                      <a:pt x="6545" y="6017"/>
                    </a:lnTo>
                    <a:lnTo>
                      <a:pt x="5956" y="6048"/>
                    </a:lnTo>
                    <a:lnTo>
                      <a:pt x="5397" y="6110"/>
                    </a:lnTo>
                    <a:lnTo>
                      <a:pt x="4839" y="6234"/>
                    </a:lnTo>
                    <a:lnTo>
                      <a:pt x="4281" y="6421"/>
                    </a:lnTo>
                    <a:lnTo>
                      <a:pt x="3722" y="6638"/>
                    </a:lnTo>
                    <a:lnTo>
                      <a:pt x="3226" y="6886"/>
                    </a:lnTo>
                    <a:lnTo>
                      <a:pt x="2730" y="7196"/>
                    </a:lnTo>
                    <a:lnTo>
                      <a:pt x="2265" y="7537"/>
                    </a:lnTo>
                    <a:lnTo>
                      <a:pt x="1830" y="7909"/>
                    </a:lnTo>
                    <a:lnTo>
                      <a:pt x="1427" y="8344"/>
                    </a:lnTo>
                    <a:lnTo>
                      <a:pt x="1086" y="8809"/>
                    </a:lnTo>
                    <a:lnTo>
                      <a:pt x="776" y="9305"/>
                    </a:lnTo>
                    <a:lnTo>
                      <a:pt x="528" y="9832"/>
                    </a:lnTo>
                    <a:lnTo>
                      <a:pt x="342" y="10391"/>
                    </a:lnTo>
                    <a:lnTo>
                      <a:pt x="187" y="10949"/>
                    </a:lnTo>
                    <a:lnTo>
                      <a:pt x="62" y="11538"/>
                    </a:lnTo>
                    <a:lnTo>
                      <a:pt x="31" y="12128"/>
                    </a:lnTo>
                    <a:lnTo>
                      <a:pt x="0" y="12748"/>
                    </a:lnTo>
                    <a:lnTo>
                      <a:pt x="62" y="13337"/>
                    </a:lnTo>
                    <a:lnTo>
                      <a:pt x="156" y="13927"/>
                    </a:lnTo>
                    <a:lnTo>
                      <a:pt x="280" y="14516"/>
                    </a:lnTo>
                    <a:lnTo>
                      <a:pt x="466" y="15105"/>
                    </a:lnTo>
                    <a:lnTo>
                      <a:pt x="683" y="15633"/>
                    </a:lnTo>
                    <a:lnTo>
                      <a:pt x="962" y="16160"/>
                    </a:lnTo>
                    <a:lnTo>
                      <a:pt x="1272" y="16656"/>
                    </a:lnTo>
                    <a:lnTo>
                      <a:pt x="1644" y="17121"/>
                    </a:lnTo>
                    <a:lnTo>
                      <a:pt x="2048" y="17525"/>
                    </a:lnTo>
                    <a:lnTo>
                      <a:pt x="1923" y="18052"/>
                    </a:lnTo>
                    <a:lnTo>
                      <a:pt x="1799" y="18579"/>
                    </a:lnTo>
                    <a:lnTo>
                      <a:pt x="1737" y="19106"/>
                    </a:lnTo>
                    <a:lnTo>
                      <a:pt x="1706" y="19634"/>
                    </a:lnTo>
                    <a:lnTo>
                      <a:pt x="1737" y="20192"/>
                    </a:lnTo>
                    <a:lnTo>
                      <a:pt x="1799" y="20719"/>
                    </a:lnTo>
                    <a:lnTo>
                      <a:pt x="1892" y="21247"/>
                    </a:lnTo>
                    <a:lnTo>
                      <a:pt x="2017" y="21774"/>
                    </a:lnTo>
                    <a:lnTo>
                      <a:pt x="2172" y="22301"/>
                    </a:lnTo>
                    <a:lnTo>
                      <a:pt x="2358" y="22797"/>
                    </a:lnTo>
                    <a:lnTo>
                      <a:pt x="2606" y="23294"/>
                    </a:lnTo>
                    <a:lnTo>
                      <a:pt x="2885" y="23759"/>
                    </a:lnTo>
                    <a:lnTo>
                      <a:pt x="3164" y="24193"/>
                    </a:lnTo>
                    <a:lnTo>
                      <a:pt x="3505" y="24627"/>
                    </a:lnTo>
                    <a:lnTo>
                      <a:pt x="3878" y="25031"/>
                    </a:lnTo>
                    <a:lnTo>
                      <a:pt x="4281" y="25403"/>
                    </a:lnTo>
                    <a:lnTo>
                      <a:pt x="4684" y="25713"/>
                    </a:lnTo>
                    <a:lnTo>
                      <a:pt x="5149" y="26023"/>
                    </a:lnTo>
                    <a:lnTo>
                      <a:pt x="5614" y="26271"/>
                    </a:lnTo>
                    <a:lnTo>
                      <a:pt x="6111" y="26520"/>
                    </a:lnTo>
                    <a:lnTo>
                      <a:pt x="6607" y="26706"/>
                    </a:lnTo>
                    <a:lnTo>
                      <a:pt x="7134" y="26861"/>
                    </a:lnTo>
                    <a:lnTo>
                      <a:pt x="7662" y="26985"/>
                    </a:lnTo>
                    <a:lnTo>
                      <a:pt x="8189" y="27047"/>
                    </a:lnTo>
                    <a:lnTo>
                      <a:pt x="8747" y="27109"/>
                    </a:lnTo>
                    <a:lnTo>
                      <a:pt x="9274" y="27109"/>
                    </a:lnTo>
                    <a:lnTo>
                      <a:pt x="9802" y="27078"/>
                    </a:lnTo>
                    <a:lnTo>
                      <a:pt x="10360" y="27016"/>
                    </a:lnTo>
                    <a:lnTo>
                      <a:pt x="10887" y="26892"/>
                    </a:lnTo>
                    <a:lnTo>
                      <a:pt x="11384" y="26737"/>
                    </a:lnTo>
                    <a:lnTo>
                      <a:pt x="11911" y="26551"/>
                    </a:lnTo>
                    <a:lnTo>
                      <a:pt x="12407" y="26333"/>
                    </a:lnTo>
                    <a:lnTo>
                      <a:pt x="12779" y="26706"/>
                    </a:lnTo>
                    <a:lnTo>
                      <a:pt x="13183" y="27047"/>
                    </a:lnTo>
                    <a:lnTo>
                      <a:pt x="13648" y="27357"/>
                    </a:lnTo>
                    <a:lnTo>
                      <a:pt x="14144" y="27605"/>
                    </a:lnTo>
                    <a:lnTo>
                      <a:pt x="14640" y="27853"/>
                    </a:lnTo>
                    <a:lnTo>
                      <a:pt x="15199" y="28070"/>
                    </a:lnTo>
                    <a:lnTo>
                      <a:pt x="15757" y="28225"/>
                    </a:lnTo>
                    <a:lnTo>
                      <a:pt x="16315" y="28350"/>
                    </a:lnTo>
                    <a:lnTo>
                      <a:pt x="16874" y="28443"/>
                    </a:lnTo>
                    <a:lnTo>
                      <a:pt x="17463" y="28505"/>
                    </a:lnTo>
                    <a:lnTo>
                      <a:pt x="18052" y="28536"/>
                    </a:lnTo>
                    <a:lnTo>
                      <a:pt x="18611" y="28505"/>
                    </a:lnTo>
                    <a:lnTo>
                      <a:pt x="19200" y="28474"/>
                    </a:lnTo>
                    <a:lnTo>
                      <a:pt x="19727" y="28381"/>
                    </a:lnTo>
                    <a:lnTo>
                      <a:pt x="20285" y="28256"/>
                    </a:lnTo>
                    <a:lnTo>
                      <a:pt x="20782" y="28101"/>
                    </a:lnTo>
                    <a:lnTo>
                      <a:pt x="21278" y="27915"/>
                    </a:lnTo>
                    <a:lnTo>
                      <a:pt x="21743" y="27667"/>
                    </a:lnTo>
                    <a:lnTo>
                      <a:pt x="22177" y="27388"/>
                    </a:lnTo>
                    <a:lnTo>
                      <a:pt x="22612" y="27109"/>
                    </a:lnTo>
                    <a:lnTo>
                      <a:pt x="23015" y="26768"/>
                    </a:lnTo>
                    <a:lnTo>
                      <a:pt x="23418" y="26395"/>
                    </a:lnTo>
                    <a:lnTo>
                      <a:pt x="23759" y="26023"/>
                    </a:lnTo>
                    <a:lnTo>
                      <a:pt x="24101" y="25620"/>
                    </a:lnTo>
                    <a:lnTo>
                      <a:pt x="24380" y="25186"/>
                    </a:lnTo>
                    <a:lnTo>
                      <a:pt x="24659" y="24721"/>
                    </a:lnTo>
                    <a:lnTo>
                      <a:pt x="24907" y="24255"/>
                    </a:lnTo>
                    <a:lnTo>
                      <a:pt x="25093" y="23759"/>
                    </a:lnTo>
                    <a:lnTo>
                      <a:pt x="25279" y="23263"/>
                    </a:lnTo>
                    <a:lnTo>
                      <a:pt x="25403" y="22766"/>
                    </a:lnTo>
                    <a:lnTo>
                      <a:pt x="25496" y="22239"/>
                    </a:lnTo>
                    <a:lnTo>
                      <a:pt x="25527" y="21712"/>
                    </a:lnTo>
                    <a:lnTo>
                      <a:pt x="25837" y="21619"/>
                    </a:lnTo>
                    <a:lnTo>
                      <a:pt x="26117" y="21526"/>
                    </a:lnTo>
                    <a:lnTo>
                      <a:pt x="26427" y="21371"/>
                    </a:lnTo>
                    <a:lnTo>
                      <a:pt x="26706" y="21247"/>
                    </a:lnTo>
                    <a:lnTo>
                      <a:pt x="26954" y="21061"/>
                    </a:lnTo>
                    <a:lnTo>
                      <a:pt x="27202" y="20874"/>
                    </a:lnTo>
                    <a:lnTo>
                      <a:pt x="27698" y="20471"/>
                    </a:lnTo>
                    <a:lnTo>
                      <a:pt x="28133" y="20006"/>
                    </a:lnTo>
                    <a:lnTo>
                      <a:pt x="28536" y="19479"/>
                    </a:lnTo>
                    <a:lnTo>
                      <a:pt x="28877" y="18920"/>
                    </a:lnTo>
                    <a:lnTo>
                      <a:pt x="29187" y="18331"/>
                    </a:lnTo>
                    <a:lnTo>
                      <a:pt x="29466" y="17711"/>
                    </a:lnTo>
                    <a:lnTo>
                      <a:pt x="29715" y="17059"/>
                    </a:lnTo>
                    <a:lnTo>
                      <a:pt x="29870" y="16408"/>
                    </a:lnTo>
                    <a:lnTo>
                      <a:pt x="30025" y="15726"/>
                    </a:lnTo>
                    <a:lnTo>
                      <a:pt x="30118" y="15043"/>
                    </a:lnTo>
                    <a:lnTo>
                      <a:pt x="30149" y="14361"/>
                    </a:lnTo>
                    <a:lnTo>
                      <a:pt x="30149" y="13710"/>
                    </a:lnTo>
                    <a:lnTo>
                      <a:pt x="30087" y="13058"/>
                    </a:lnTo>
                    <a:lnTo>
                      <a:pt x="30056" y="12748"/>
                    </a:lnTo>
                    <a:lnTo>
                      <a:pt x="29963" y="12438"/>
                    </a:lnTo>
                    <a:lnTo>
                      <a:pt x="29870" y="12128"/>
                    </a:lnTo>
                    <a:lnTo>
                      <a:pt x="29777" y="11818"/>
                    </a:lnTo>
                    <a:lnTo>
                      <a:pt x="29621" y="11538"/>
                    </a:lnTo>
                    <a:lnTo>
                      <a:pt x="29497" y="11228"/>
                    </a:lnTo>
                    <a:lnTo>
                      <a:pt x="29125" y="10670"/>
                    </a:lnTo>
                    <a:lnTo>
                      <a:pt x="28722" y="10143"/>
                    </a:lnTo>
                    <a:lnTo>
                      <a:pt x="28226" y="9615"/>
                    </a:lnTo>
                    <a:lnTo>
                      <a:pt x="27698" y="9150"/>
                    </a:lnTo>
                    <a:lnTo>
                      <a:pt x="27140" y="8685"/>
                    </a:lnTo>
                    <a:lnTo>
                      <a:pt x="26551" y="8282"/>
                    </a:lnTo>
                    <a:lnTo>
                      <a:pt x="25930" y="7909"/>
                    </a:lnTo>
                    <a:lnTo>
                      <a:pt x="25279" y="7599"/>
                    </a:lnTo>
                    <a:lnTo>
                      <a:pt x="24597" y="7320"/>
                    </a:lnTo>
                    <a:lnTo>
                      <a:pt x="23914" y="7103"/>
                    </a:lnTo>
                    <a:lnTo>
                      <a:pt x="23263" y="6948"/>
                    </a:lnTo>
                    <a:lnTo>
                      <a:pt x="22581" y="6855"/>
                    </a:lnTo>
                    <a:lnTo>
                      <a:pt x="21960" y="6793"/>
                    </a:lnTo>
                    <a:lnTo>
                      <a:pt x="21929" y="6172"/>
                    </a:lnTo>
                    <a:lnTo>
                      <a:pt x="21867" y="5552"/>
                    </a:lnTo>
                    <a:lnTo>
                      <a:pt x="21743" y="4932"/>
                    </a:lnTo>
                    <a:lnTo>
                      <a:pt x="21526" y="4342"/>
                    </a:lnTo>
                    <a:lnTo>
                      <a:pt x="21278" y="3784"/>
                    </a:lnTo>
                    <a:lnTo>
                      <a:pt x="20999" y="3226"/>
                    </a:lnTo>
                    <a:lnTo>
                      <a:pt x="20627" y="2699"/>
                    </a:lnTo>
                    <a:lnTo>
                      <a:pt x="20223" y="2233"/>
                    </a:lnTo>
                    <a:lnTo>
                      <a:pt x="19789" y="1768"/>
                    </a:lnTo>
                    <a:lnTo>
                      <a:pt x="19324" y="1365"/>
                    </a:lnTo>
                    <a:lnTo>
                      <a:pt x="18828" y="993"/>
                    </a:lnTo>
                    <a:lnTo>
                      <a:pt x="18269" y="682"/>
                    </a:lnTo>
                    <a:lnTo>
                      <a:pt x="17711" y="434"/>
                    </a:lnTo>
                    <a:lnTo>
                      <a:pt x="17122" y="217"/>
                    </a:lnTo>
                    <a:lnTo>
                      <a:pt x="16501" y="93"/>
                    </a:lnTo>
                    <a:lnTo>
                      <a:pt x="158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51"/>
              <p:cNvSpPr/>
              <p:nvPr/>
            </p:nvSpPr>
            <p:spPr>
              <a:xfrm>
                <a:off x="4832775" y="3888025"/>
                <a:ext cx="129500" cy="494750"/>
              </a:xfrm>
              <a:custGeom>
                <a:avLst/>
                <a:gdLst/>
                <a:ahLst/>
                <a:cxnLst/>
                <a:rect l="l" t="t" r="r" b="b"/>
                <a:pathLst>
                  <a:path w="5180" h="19790" extrusionOk="0">
                    <a:moveTo>
                      <a:pt x="1055" y="0"/>
                    </a:moveTo>
                    <a:lnTo>
                      <a:pt x="0" y="621"/>
                    </a:lnTo>
                    <a:lnTo>
                      <a:pt x="590" y="1675"/>
                    </a:lnTo>
                    <a:lnTo>
                      <a:pt x="1148" y="2761"/>
                    </a:lnTo>
                    <a:lnTo>
                      <a:pt x="1644" y="3909"/>
                    </a:lnTo>
                    <a:lnTo>
                      <a:pt x="2109" y="5056"/>
                    </a:lnTo>
                    <a:lnTo>
                      <a:pt x="2513" y="6204"/>
                    </a:lnTo>
                    <a:lnTo>
                      <a:pt x="2854" y="7382"/>
                    </a:lnTo>
                    <a:lnTo>
                      <a:pt x="3164" y="8592"/>
                    </a:lnTo>
                    <a:lnTo>
                      <a:pt x="3412" y="9802"/>
                    </a:lnTo>
                    <a:lnTo>
                      <a:pt x="3629" y="11011"/>
                    </a:lnTo>
                    <a:lnTo>
                      <a:pt x="3784" y="12252"/>
                    </a:lnTo>
                    <a:lnTo>
                      <a:pt x="3877" y="13462"/>
                    </a:lnTo>
                    <a:lnTo>
                      <a:pt x="3939" y="14702"/>
                    </a:lnTo>
                    <a:lnTo>
                      <a:pt x="3939" y="15943"/>
                    </a:lnTo>
                    <a:lnTo>
                      <a:pt x="3877" y="17153"/>
                    </a:lnTo>
                    <a:lnTo>
                      <a:pt x="3784" y="18393"/>
                    </a:lnTo>
                    <a:lnTo>
                      <a:pt x="3598" y="19603"/>
                    </a:lnTo>
                    <a:lnTo>
                      <a:pt x="4808" y="19789"/>
                    </a:lnTo>
                    <a:lnTo>
                      <a:pt x="4994" y="18518"/>
                    </a:lnTo>
                    <a:lnTo>
                      <a:pt x="5118" y="17215"/>
                    </a:lnTo>
                    <a:lnTo>
                      <a:pt x="5180" y="15943"/>
                    </a:lnTo>
                    <a:lnTo>
                      <a:pt x="5180" y="14640"/>
                    </a:lnTo>
                    <a:lnTo>
                      <a:pt x="5118" y="13369"/>
                    </a:lnTo>
                    <a:lnTo>
                      <a:pt x="5025" y="12097"/>
                    </a:lnTo>
                    <a:lnTo>
                      <a:pt x="4870" y="10825"/>
                    </a:lnTo>
                    <a:lnTo>
                      <a:pt x="4653" y="9554"/>
                    </a:lnTo>
                    <a:lnTo>
                      <a:pt x="4374" y="8313"/>
                    </a:lnTo>
                    <a:lnTo>
                      <a:pt x="4063" y="7072"/>
                    </a:lnTo>
                    <a:lnTo>
                      <a:pt x="3691" y="5832"/>
                    </a:lnTo>
                    <a:lnTo>
                      <a:pt x="3257" y="4622"/>
                    </a:lnTo>
                    <a:lnTo>
                      <a:pt x="2792" y="3443"/>
                    </a:lnTo>
                    <a:lnTo>
                      <a:pt x="2264" y="2265"/>
                    </a:lnTo>
                    <a:lnTo>
                      <a:pt x="1675" y="1117"/>
                    </a:lnTo>
                    <a:lnTo>
                      <a:pt x="105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51"/>
              <p:cNvSpPr/>
              <p:nvPr/>
            </p:nvSpPr>
            <p:spPr>
              <a:xfrm>
                <a:off x="4917300" y="3934550"/>
                <a:ext cx="176025" cy="201625"/>
              </a:xfrm>
              <a:custGeom>
                <a:avLst/>
                <a:gdLst/>
                <a:ahLst/>
                <a:cxnLst/>
                <a:rect l="l" t="t" r="r" b="b"/>
                <a:pathLst>
                  <a:path w="7041" h="8065" extrusionOk="0">
                    <a:moveTo>
                      <a:pt x="6390" y="0"/>
                    </a:moveTo>
                    <a:lnTo>
                      <a:pt x="5862" y="373"/>
                    </a:lnTo>
                    <a:lnTo>
                      <a:pt x="5335" y="714"/>
                    </a:lnTo>
                    <a:lnTo>
                      <a:pt x="4839" y="1117"/>
                    </a:lnTo>
                    <a:lnTo>
                      <a:pt x="4373" y="1520"/>
                    </a:lnTo>
                    <a:lnTo>
                      <a:pt x="3908" y="1955"/>
                    </a:lnTo>
                    <a:lnTo>
                      <a:pt x="3474" y="2389"/>
                    </a:lnTo>
                    <a:lnTo>
                      <a:pt x="3040" y="2823"/>
                    </a:lnTo>
                    <a:lnTo>
                      <a:pt x="2605" y="3319"/>
                    </a:lnTo>
                    <a:lnTo>
                      <a:pt x="2202" y="3785"/>
                    </a:lnTo>
                    <a:lnTo>
                      <a:pt x="1830" y="4312"/>
                    </a:lnTo>
                    <a:lnTo>
                      <a:pt x="1489" y="4808"/>
                    </a:lnTo>
                    <a:lnTo>
                      <a:pt x="1148" y="5335"/>
                    </a:lnTo>
                    <a:lnTo>
                      <a:pt x="806" y="5894"/>
                    </a:lnTo>
                    <a:lnTo>
                      <a:pt x="527" y="6452"/>
                    </a:lnTo>
                    <a:lnTo>
                      <a:pt x="248" y="7010"/>
                    </a:lnTo>
                    <a:lnTo>
                      <a:pt x="0" y="7569"/>
                    </a:lnTo>
                    <a:lnTo>
                      <a:pt x="1117" y="8065"/>
                    </a:lnTo>
                    <a:lnTo>
                      <a:pt x="1365" y="7507"/>
                    </a:lnTo>
                    <a:lnTo>
                      <a:pt x="1613" y="7010"/>
                    </a:lnTo>
                    <a:lnTo>
                      <a:pt x="1892" y="6483"/>
                    </a:lnTo>
                    <a:lnTo>
                      <a:pt x="2171" y="5987"/>
                    </a:lnTo>
                    <a:lnTo>
                      <a:pt x="2512" y="5490"/>
                    </a:lnTo>
                    <a:lnTo>
                      <a:pt x="2823" y="5025"/>
                    </a:lnTo>
                    <a:lnTo>
                      <a:pt x="3195" y="4560"/>
                    </a:lnTo>
                    <a:lnTo>
                      <a:pt x="3536" y="4095"/>
                    </a:lnTo>
                    <a:lnTo>
                      <a:pt x="3939" y="3660"/>
                    </a:lnTo>
                    <a:lnTo>
                      <a:pt x="4342" y="3226"/>
                    </a:lnTo>
                    <a:lnTo>
                      <a:pt x="4746" y="2823"/>
                    </a:lnTo>
                    <a:lnTo>
                      <a:pt x="5180" y="2451"/>
                    </a:lnTo>
                    <a:lnTo>
                      <a:pt x="5614" y="2048"/>
                    </a:lnTo>
                    <a:lnTo>
                      <a:pt x="6079" y="1706"/>
                    </a:lnTo>
                    <a:lnTo>
                      <a:pt x="6545" y="1365"/>
                    </a:lnTo>
                    <a:lnTo>
                      <a:pt x="7041" y="1055"/>
                    </a:lnTo>
                    <a:lnTo>
                      <a:pt x="63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51"/>
              <p:cNvSpPr/>
              <p:nvPr/>
            </p:nvSpPr>
            <p:spPr>
              <a:xfrm>
                <a:off x="4874650" y="3861650"/>
                <a:ext cx="107025" cy="121775"/>
              </a:xfrm>
              <a:custGeom>
                <a:avLst/>
                <a:gdLst/>
                <a:ahLst/>
                <a:cxnLst/>
                <a:rect l="l" t="t" r="r" b="b"/>
                <a:pathLst>
                  <a:path w="4281" h="4871" extrusionOk="0">
                    <a:moveTo>
                      <a:pt x="3567" y="1"/>
                    </a:moveTo>
                    <a:lnTo>
                      <a:pt x="3009" y="435"/>
                    </a:lnTo>
                    <a:lnTo>
                      <a:pt x="2481" y="900"/>
                    </a:lnTo>
                    <a:lnTo>
                      <a:pt x="1985" y="1428"/>
                    </a:lnTo>
                    <a:lnTo>
                      <a:pt x="1520" y="1955"/>
                    </a:lnTo>
                    <a:lnTo>
                      <a:pt x="1086" y="2513"/>
                    </a:lnTo>
                    <a:lnTo>
                      <a:pt x="682" y="3103"/>
                    </a:lnTo>
                    <a:lnTo>
                      <a:pt x="341" y="3692"/>
                    </a:lnTo>
                    <a:lnTo>
                      <a:pt x="0" y="4312"/>
                    </a:lnTo>
                    <a:lnTo>
                      <a:pt x="1117" y="4871"/>
                    </a:lnTo>
                    <a:lnTo>
                      <a:pt x="1396" y="4281"/>
                    </a:lnTo>
                    <a:lnTo>
                      <a:pt x="1737" y="3754"/>
                    </a:lnTo>
                    <a:lnTo>
                      <a:pt x="2078" y="3227"/>
                    </a:lnTo>
                    <a:lnTo>
                      <a:pt x="2481" y="2730"/>
                    </a:lnTo>
                    <a:lnTo>
                      <a:pt x="2885" y="2234"/>
                    </a:lnTo>
                    <a:lnTo>
                      <a:pt x="3319" y="1800"/>
                    </a:lnTo>
                    <a:lnTo>
                      <a:pt x="3815" y="1366"/>
                    </a:lnTo>
                    <a:lnTo>
                      <a:pt x="4280" y="962"/>
                    </a:lnTo>
                    <a:lnTo>
                      <a:pt x="3567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51"/>
              <p:cNvSpPr/>
              <p:nvPr/>
            </p:nvSpPr>
            <p:spPr>
              <a:xfrm>
                <a:off x="4966150" y="3913600"/>
                <a:ext cx="58175" cy="93875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3755" extrusionOk="0">
                    <a:moveTo>
                      <a:pt x="931" y="1"/>
                    </a:moveTo>
                    <a:lnTo>
                      <a:pt x="0" y="776"/>
                    </a:lnTo>
                    <a:lnTo>
                      <a:pt x="248" y="1118"/>
                    </a:lnTo>
                    <a:lnTo>
                      <a:pt x="465" y="1428"/>
                    </a:lnTo>
                    <a:lnTo>
                      <a:pt x="651" y="1800"/>
                    </a:lnTo>
                    <a:lnTo>
                      <a:pt x="807" y="2172"/>
                    </a:lnTo>
                    <a:lnTo>
                      <a:pt x="931" y="2544"/>
                    </a:lnTo>
                    <a:lnTo>
                      <a:pt x="1024" y="2948"/>
                    </a:lnTo>
                    <a:lnTo>
                      <a:pt x="1086" y="3351"/>
                    </a:lnTo>
                    <a:lnTo>
                      <a:pt x="1117" y="3754"/>
                    </a:lnTo>
                    <a:lnTo>
                      <a:pt x="2326" y="3754"/>
                    </a:lnTo>
                    <a:lnTo>
                      <a:pt x="2295" y="3227"/>
                    </a:lnTo>
                    <a:lnTo>
                      <a:pt x="2233" y="2730"/>
                    </a:lnTo>
                    <a:lnTo>
                      <a:pt x="2109" y="2234"/>
                    </a:lnTo>
                    <a:lnTo>
                      <a:pt x="1954" y="1738"/>
                    </a:lnTo>
                    <a:lnTo>
                      <a:pt x="1768" y="1273"/>
                    </a:lnTo>
                    <a:lnTo>
                      <a:pt x="1520" y="807"/>
                    </a:lnTo>
                    <a:lnTo>
                      <a:pt x="1241" y="404"/>
                    </a:lnTo>
                    <a:lnTo>
                      <a:pt x="93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4" name="Google Shape;564;p51"/>
            <p:cNvGrpSpPr/>
            <p:nvPr/>
          </p:nvGrpSpPr>
          <p:grpSpPr>
            <a:xfrm>
              <a:off x="6335406" y="1323917"/>
              <a:ext cx="1915221" cy="3270993"/>
              <a:chOff x="5149513" y="-1958575"/>
              <a:chExt cx="1335300" cy="2280550"/>
            </a:xfrm>
            <a:grpFill/>
          </p:grpSpPr>
          <p:sp>
            <p:nvSpPr>
              <p:cNvPr id="565" name="Google Shape;565;p51"/>
              <p:cNvSpPr/>
              <p:nvPr/>
            </p:nvSpPr>
            <p:spPr>
              <a:xfrm>
                <a:off x="5755888" y="-1958575"/>
                <a:ext cx="119450" cy="770800"/>
              </a:xfrm>
              <a:custGeom>
                <a:avLst/>
                <a:gdLst/>
                <a:ahLst/>
                <a:cxnLst/>
                <a:rect l="l" t="t" r="r" b="b"/>
                <a:pathLst>
                  <a:path w="4778" h="30832" extrusionOk="0">
                    <a:moveTo>
                      <a:pt x="2885" y="0"/>
                    </a:moveTo>
                    <a:lnTo>
                      <a:pt x="2730" y="31"/>
                    </a:lnTo>
                    <a:lnTo>
                      <a:pt x="2575" y="93"/>
                    </a:lnTo>
                    <a:lnTo>
                      <a:pt x="2482" y="218"/>
                    </a:lnTo>
                    <a:lnTo>
                      <a:pt x="2420" y="311"/>
                    </a:lnTo>
                    <a:lnTo>
                      <a:pt x="2420" y="404"/>
                    </a:lnTo>
                    <a:lnTo>
                      <a:pt x="249" y="16160"/>
                    </a:lnTo>
                    <a:lnTo>
                      <a:pt x="94" y="17494"/>
                    </a:lnTo>
                    <a:lnTo>
                      <a:pt x="32" y="18859"/>
                    </a:lnTo>
                    <a:lnTo>
                      <a:pt x="1" y="20223"/>
                    </a:lnTo>
                    <a:lnTo>
                      <a:pt x="63" y="21588"/>
                    </a:lnTo>
                    <a:lnTo>
                      <a:pt x="156" y="22922"/>
                    </a:lnTo>
                    <a:lnTo>
                      <a:pt x="342" y="24287"/>
                    </a:lnTo>
                    <a:lnTo>
                      <a:pt x="559" y="25589"/>
                    </a:lnTo>
                    <a:lnTo>
                      <a:pt x="869" y="26861"/>
                    </a:lnTo>
                    <a:lnTo>
                      <a:pt x="1924" y="30831"/>
                    </a:lnTo>
                    <a:lnTo>
                      <a:pt x="3009" y="28226"/>
                    </a:lnTo>
                    <a:lnTo>
                      <a:pt x="3288" y="27574"/>
                    </a:lnTo>
                    <a:lnTo>
                      <a:pt x="3506" y="26923"/>
                    </a:lnTo>
                    <a:lnTo>
                      <a:pt x="3723" y="26241"/>
                    </a:lnTo>
                    <a:lnTo>
                      <a:pt x="3909" y="25558"/>
                    </a:lnTo>
                    <a:lnTo>
                      <a:pt x="4095" y="24876"/>
                    </a:lnTo>
                    <a:lnTo>
                      <a:pt x="4250" y="24132"/>
                    </a:lnTo>
                    <a:lnTo>
                      <a:pt x="4374" y="23418"/>
                    </a:lnTo>
                    <a:lnTo>
                      <a:pt x="4498" y="22674"/>
                    </a:lnTo>
                    <a:lnTo>
                      <a:pt x="4591" y="21898"/>
                    </a:lnTo>
                    <a:lnTo>
                      <a:pt x="4684" y="21123"/>
                    </a:lnTo>
                    <a:lnTo>
                      <a:pt x="4715" y="20347"/>
                    </a:lnTo>
                    <a:lnTo>
                      <a:pt x="4746" y="19572"/>
                    </a:lnTo>
                    <a:lnTo>
                      <a:pt x="4777" y="18797"/>
                    </a:lnTo>
                    <a:lnTo>
                      <a:pt x="4746" y="18021"/>
                    </a:lnTo>
                    <a:lnTo>
                      <a:pt x="4715" y="17215"/>
                    </a:lnTo>
                    <a:lnTo>
                      <a:pt x="4653" y="16408"/>
                    </a:lnTo>
                    <a:lnTo>
                      <a:pt x="3319" y="435"/>
                    </a:lnTo>
                    <a:lnTo>
                      <a:pt x="3319" y="311"/>
                    </a:lnTo>
                    <a:lnTo>
                      <a:pt x="3288" y="249"/>
                    </a:lnTo>
                    <a:lnTo>
                      <a:pt x="3164" y="93"/>
                    </a:lnTo>
                    <a:lnTo>
                      <a:pt x="3040" y="31"/>
                    </a:lnTo>
                    <a:lnTo>
                      <a:pt x="28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51"/>
              <p:cNvSpPr/>
              <p:nvPr/>
            </p:nvSpPr>
            <p:spPr>
              <a:xfrm>
                <a:off x="5817163" y="-1202550"/>
                <a:ext cx="667650" cy="393175"/>
              </a:xfrm>
              <a:custGeom>
                <a:avLst/>
                <a:gdLst/>
                <a:ahLst/>
                <a:cxnLst/>
                <a:rect l="l" t="t" r="r" b="b"/>
                <a:pathLst>
                  <a:path w="26706" h="15727" extrusionOk="0">
                    <a:moveTo>
                      <a:pt x="0" y="1"/>
                    </a:moveTo>
                    <a:lnTo>
                      <a:pt x="1768" y="2203"/>
                    </a:lnTo>
                    <a:lnTo>
                      <a:pt x="2202" y="2730"/>
                    </a:lnTo>
                    <a:lnTo>
                      <a:pt x="2667" y="3258"/>
                    </a:lnTo>
                    <a:lnTo>
                      <a:pt x="3164" y="3754"/>
                    </a:lnTo>
                    <a:lnTo>
                      <a:pt x="3660" y="4250"/>
                    </a:lnTo>
                    <a:lnTo>
                      <a:pt x="4187" y="4746"/>
                    </a:lnTo>
                    <a:lnTo>
                      <a:pt x="4746" y="5212"/>
                    </a:lnTo>
                    <a:lnTo>
                      <a:pt x="5335" y="5677"/>
                    </a:lnTo>
                    <a:lnTo>
                      <a:pt x="5955" y="6142"/>
                    </a:lnTo>
                    <a:lnTo>
                      <a:pt x="6576" y="6576"/>
                    </a:lnTo>
                    <a:lnTo>
                      <a:pt x="7196" y="7011"/>
                    </a:lnTo>
                    <a:lnTo>
                      <a:pt x="7847" y="7445"/>
                    </a:lnTo>
                    <a:lnTo>
                      <a:pt x="8530" y="7817"/>
                    </a:lnTo>
                    <a:lnTo>
                      <a:pt x="9212" y="8220"/>
                    </a:lnTo>
                    <a:lnTo>
                      <a:pt x="9925" y="8593"/>
                    </a:lnTo>
                    <a:lnTo>
                      <a:pt x="10639" y="8934"/>
                    </a:lnTo>
                    <a:lnTo>
                      <a:pt x="11352" y="9244"/>
                    </a:lnTo>
                    <a:lnTo>
                      <a:pt x="26085" y="15664"/>
                    </a:lnTo>
                    <a:lnTo>
                      <a:pt x="26178" y="15695"/>
                    </a:lnTo>
                    <a:lnTo>
                      <a:pt x="26271" y="15726"/>
                    </a:lnTo>
                    <a:lnTo>
                      <a:pt x="26426" y="15695"/>
                    </a:lnTo>
                    <a:lnTo>
                      <a:pt x="26550" y="15602"/>
                    </a:lnTo>
                    <a:lnTo>
                      <a:pt x="26643" y="15478"/>
                    </a:lnTo>
                    <a:lnTo>
                      <a:pt x="26706" y="15323"/>
                    </a:lnTo>
                    <a:lnTo>
                      <a:pt x="26706" y="15168"/>
                    </a:lnTo>
                    <a:lnTo>
                      <a:pt x="26674" y="15013"/>
                    </a:lnTo>
                    <a:lnTo>
                      <a:pt x="26612" y="14951"/>
                    </a:lnTo>
                    <a:lnTo>
                      <a:pt x="26519" y="14889"/>
                    </a:lnTo>
                    <a:lnTo>
                      <a:pt x="13678" y="5491"/>
                    </a:lnTo>
                    <a:lnTo>
                      <a:pt x="12593" y="4746"/>
                    </a:lnTo>
                    <a:lnTo>
                      <a:pt x="11414" y="4002"/>
                    </a:lnTo>
                    <a:lnTo>
                      <a:pt x="10236" y="3351"/>
                    </a:lnTo>
                    <a:lnTo>
                      <a:pt x="8995" y="2730"/>
                    </a:lnTo>
                    <a:lnTo>
                      <a:pt x="7754" y="2203"/>
                    </a:lnTo>
                    <a:lnTo>
                      <a:pt x="6514" y="1707"/>
                    </a:lnTo>
                    <a:lnTo>
                      <a:pt x="5242" y="1304"/>
                    </a:lnTo>
                    <a:lnTo>
                      <a:pt x="3970" y="962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51"/>
              <p:cNvSpPr/>
              <p:nvPr/>
            </p:nvSpPr>
            <p:spPr>
              <a:xfrm>
                <a:off x="5149513" y="-1204875"/>
                <a:ext cx="666100" cy="397050"/>
              </a:xfrm>
              <a:custGeom>
                <a:avLst/>
                <a:gdLst/>
                <a:ahLst/>
                <a:cxnLst/>
                <a:rect l="l" t="t" r="r" b="b"/>
                <a:pathLst>
                  <a:path w="26644" h="15882" extrusionOk="0">
                    <a:moveTo>
                      <a:pt x="26644" y="1"/>
                    </a:moveTo>
                    <a:lnTo>
                      <a:pt x="22674" y="993"/>
                    </a:lnTo>
                    <a:lnTo>
                      <a:pt x="21402" y="1335"/>
                    </a:lnTo>
                    <a:lnTo>
                      <a:pt x="20130" y="1769"/>
                    </a:lnTo>
                    <a:lnTo>
                      <a:pt x="18890" y="2265"/>
                    </a:lnTo>
                    <a:lnTo>
                      <a:pt x="17649" y="2823"/>
                    </a:lnTo>
                    <a:lnTo>
                      <a:pt x="16408" y="3413"/>
                    </a:lnTo>
                    <a:lnTo>
                      <a:pt x="15230" y="4095"/>
                    </a:lnTo>
                    <a:lnTo>
                      <a:pt x="14082" y="4808"/>
                    </a:lnTo>
                    <a:lnTo>
                      <a:pt x="12966" y="5584"/>
                    </a:lnTo>
                    <a:lnTo>
                      <a:pt x="187" y="15044"/>
                    </a:lnTo>
                    <a:lnTo>
                      <a:pt x="125" y="15137"/>
                    </a:lnTo>
                    <a:lnTo>
                      <a:pt x="63" y="15199"/>
                    </a:lnTo>
                    <a:lnTo>
                      <a:pt x="1" y="15354"/>
                    </a:lnTo>
                    <a:lnTo>
                      <a:pt x="32" y="15509"/>
                    </a:lnTo>
                    <a:lnTo>
                      <a:pt x="63" y="15664"/>
                    </a:lnTo>
                    <a:lnTo>
                      <a:pt x="187" y="15788"/>
                    </a:lnTo>
                    <a:lnTo>
                      <a:pt x="311" y="15881"/>
                    </a:lnTo>
                    <a:lnTo>
                      <a:pt x="559" y="15881"/>
                    </a:lnTo>
                    <a:lnTo>
                      <a:pt x="652" y="15850"/>
                    </a:lnTo>
                    <a:lnTo>
                      <a:pt x="15323" y="9337"/>
                    </a:lnTo>
                    <a:lnTo>
                      <a:pt x="16067" y="8996"/>
                    </a:lnTo>
                    <a:lnTo>
                      <a:pt x="16781" y="8655"/>
                    </a:lnTo>
                    <a:lnTo>
                      <a:pt x="17463" y="8282"/>
                    </a:lnTo>
                    <a:lnTo>
                      <a:pt x="18145" y="7879"/>
                    </a:lnTo>
                    <a:lnTo>
                      <a:pt x="18828" y="7507"/>
                    </a:lnTo>
                    <a:lnTo>
                      <a:pt x="19479" y="7073"/>
                    </a:lnTo>
                    <a:lnTo>
                      <a:pt x="20099" y="6638"/>
                    </a:lnTo>
                    <a:lnTo>
                      <a:pt x="20720" y="6204"/>
                    </a:lnTo>
                    <a:lnTo>
                      <a:pt x="21340" y="5739"/>
                    </a:lnTo>
                    <a:lnTo>
                      <a:pt x="21898" y="5274"/>
                    </a:lnTo>
                    <a:lnTo>
                      <a:pt x="22457" y="4777"/>
                    </a:lnTo>
                    <a:lnTo>
                      <a:pt x="22984" y="4281"/>
                    </a:lnTo>
                    <a:lnTo>
                      <a:pt x="23511" y="3785"/>
                    </a:lnTo>
                    <a:lnTo>
                      <a:pt x="24008" y="3258"/>
                    </a:lnTo>
                    <a:lnTo>
                      <a:pt x="24442" y="2761"/>
                    </a:lnTo>
                    <a:lnTo>
                      <a:pt x="24876" y="2234"/>
                    </a:lnTo>
                    <a:lnTo>
                      <a:pt x="26644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51"/>
              <p:cNvSpPr/>
              <p:nvPr/>
            </p:nvSpPr>
            <p:spPr>
              <a:xfrm>
                <a:off x="5784588" y="-1216500"/>
                <a:ext cx="38025" cy="15384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61539" extrusionOk="0">
                    <a:moveTo>
                      <a:pt x="0" y="1"/>
                    </a:moveTo>
                    <a:lnTo>
                      <a:pt x="0" y="61538"/>
                    </a:lnTo>
                    <a:lnTo>
                      <a:pt x="1520" y="61538"/>
                    </a:lnTo>
                    <a:lnTo>
                      <a:pt x="152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9" name="Google Shape;569;p51"/>
            <p:cNvGrpSpPr/>
            <p:nvPr/>
          </p:nvGrpSpPr>
          <p:grpSpPr>
            <a:xfrm>
              <a:off x="7545252" y="3812859"/>
              <a:ext cx="671343" cy="782032"/>
              <a:chOff x="4612550" y="3504975"/>
              <a:chExt cx="753725" cy="877800"/>
            </a:xfrm>
            <a:grpFill/>
          </p:grpSpPr>
          <p:sp>
            <p:nvSpPr>
              <p:cNvPr id="570" name="Google Shape;570;p51"/>
              <p:cNvSpPr/>
              <p:nvPr/>
            </p:nvSpPr>
            <p:spPr>
              <a:xfrm>
                <a:off x="4612550" y="3504975"/>
                <a:ext cx="753725" cy="713400"/>
              </a:xfrm>
              <a:custGeom>
                <a:avLst/>
                <a:gdLst/>
                <a:ahLst/>
                <a:cxnLst/>
                <a:rect l="l" t="t" r="r" b="b"/>
                <a:pathLst>
                  <a:path w="30149" h="28536" extrusionOk="0">
                    <a:moveTo>
                      <a:pt x="15261" y="0"/>
                    </a:moveTo>
                    <a:lnTo>
                      <a:pt x="14951" y="31"/>
                    </a:lnTo>
                    <a:lnTo>
                      <a:pt x="14671" y="93"/>
                    </a:lnTo>
                    <a:lnTo>
                      <a:pt x="14361" y="155"/>
                    </a:lnTo>
                    <a:lnTo>
                      <a:pt x="14051" y="248"/>
                    </a:lnTo>
                    <a:lnTo>
                      <a:pt x="13493" y="465"/>
                    </a:lnTo>
                    <a:lnTo>
                      <a:pt x="12934" y="776"/>
                    </a:lnTo>
                    <a:lnTo>
                      <a:pt x="12407" y="1117"/>
                    </a:lnTo>
                    <a:lnTo>
                      <a:pt x="11911" y="1520"/>
                    </a:lnTo>
                    <a:lnTo>
                      <a:pt x="11446" y="1985"/>
                    </a:lnTo>
                    <a:lnTo>
                      <a:pt x="11042" y="2481"/>
                    </a:lnTo>
                    <a:lnTo>
                      <a:pt x="10639" y="3009"/>
                    </a:lnTo>
                    <a:lnTo>
                      <a:pt x="10298" y="3567"/>
                    </a:lnTo>
                    <a:lnTo>
                      <a:pt x="10019" y="4156"/>
                    </a:lnTo>
                    <a:lnTo>
                      <a:pt x="9771" y="4746"/>
                    </a:lnTo>
                    <a:lnTo>
                      <a:pt x="9554" y="5366"/>
                    </a:lnTo>
                    <a:lnTo>
                      <a:pt x="9430" y="5986"/>
                    </a:lnTo>
                    <a:lnTo>
                      <a:pt x="9336" y="6638"/>
                    </a:lnTo>
                    <a:lnTo>
                      <a:pt x="8809" y="6390"/>
                    </a:lnTo>
                    <a:lnTo>
                      <a:pt x="8251" y="6234"/>
                    </a:lnTo>
                    <a:lnTo>
                      <a:pt x="7693" y="6110"/>
                    </a:lnTo>
                    <a:lnTo>
                      <a:pt x="7134" y="6017"/>
                    </a:lnTo>
                    <a:lnTo>
                      <a:pt x="6545" y="6017"/>
                    </a:lnTo>
                    <a:lnTo>
                      <a:pt x="5956" y="6048"/>
                    </a:lnTo>
                    <a:lnTo>
                      <a:pt x="5397" y="6110"/>
                    </a:lnTo>
                    <a:lnTo>
                      <a:pt x="4839" y="6234"/>
                    </a:lnTo>
                    <a:lnTo>
                      <a:pt x="4281" y="6421"/>
                    </a:lnTo>
                    <a:lnTo>
                      <a:pt x="3722" y="6638"/>
                    </a:lnTo>
                    <a:lnTo>
                      <a:pt x="3226" y="6886"/>
                    </a:lnTo>
                    <a:lnTo>
                      <a:pt x="2730" y="7196"/>
                    </a:lnTo>
                    <a:lnTo>
                      <a:pt x="2265" y="7537"/>
                    </a:lnTo>
                    <a:lnTo>
                      <a:pt x="1830" y="7909"/>
                    </a:lnTo>
                    <a:lnTo>
                      <a:pt x="1427" y="8344"/>
                    </a:lnTo>
                    <a:lnTo>
                      <a:pt x="1086" y="8809"/>
                    </a:lnTo>
                    <a:lnTo>
                      <a:pt x="776" y="9305"/>
                    </a:lnTo>
                    <a:lnTo>
                      <a:pt x="528" y="9832"/>
                    </a:lnTo>
                    <a:lnTo>
                      <a:pt x="342" y="10391"/>
                    </a:lnTo>
                    <a:lnTo>
                      <a:pt x="187" y="10949"/>
                    </a:lnTo>
                    <a:lnTo>
                      <a:pt x="62" y="11538"/>
                    </a:lnTo>
                    <a:lnTo>
                      <a:pt x="31" y="12128"/>
                    </a:lnTo>
                    <a:lnTo>
                      <a:pt x="0" y="12748"/>
                    </a:lnTo>
                    <a:lnTo>
                      <a:pt x="62" y="13337"/>
                    </a:lnTo>
                    <a:lnTo>
                      <a:pt x="156" y="13927"/>
                    </a:lnTo>
                    <a:lnTo>
                      <a:pt x="280" y="14516"/>
                    </a:lnTo>
                    <a:lnTo>
                      <a:pt x="466" y="15105"/>
                    </a:lnTo>
                    <a:lnTo>
                      <a:pt x="683" y="15633"/>
                    </a:lnTo>
                    <a:lnTo>
                      <a:pt x="962" y="16160"/>
                    </a:lnTo>
                    <a:lnTo>
                      <a:pt x="1272" y="16656"/>
                    </a:lnTo>
                    <a:lnTo>
                      <a:pt x="1644" y="17121"/>
                    </a:lnTo>
                    <a:lnTo>
                      <a:pt x="2048" y="17525"/>
                    </a:lnTo>
                    <a:lnTo>
                      <a:pt x="1923" y="18052"/>
                    </a:lnTo>
                    <a:lnTo>
                      <a:pt x="1799" y="18579"/>
                    </a:lnTo>
                    <a:lnTo>
                      <a:pt x="1737" y="19106"/>
                    </a:lnTo>
                    <a:lnTo>
                      <a:pt x="1706" y="19634"/>
                    </a:lnTo>
                    <a:lnTo>
                      <a:pt x="1737" y="20192"/>
                    </a:lnTo>
                    <a:lnTo>
                      <a:pt x="1799" y="20719"/>
                    </a:lnTo>
                    <a:lnTo>
                      <a:pt x="1892" y="21247"/>
                    </a:lnTo>
                    <a:lnTo>
                      <a:pt x="2017" y="21774"/>
                    </a:lnTo>
                    <a:lnTo>
                      <a:pt x="2172" y="22301"/>
                    </a:lnTo>
                    <a:lnTo>
                      <a:pt x="2358" y="22797"/>
                    </a:lnTo>
                    <a:lnTo>
                      <a:pt x="2606" y="23294"/>
                    </a:lnTo>
                    <a:lnTo>
                      <a:pt x="2885" y="23759"/>
                    </a:lnTo>
                    <a:lnTo>
                      <a:pt x="3164" y="24193"/>
                    </a:lnTo>
                    <a:lnTo>
                      <a:pt x="3505" y="24627"/>
                    </a:lnTo>
                    <a:lnTo>
                      <a:pt x="3878" y="25031"/>
                    </a:lnTo>
                    <a:lnTo>
                      <a:pt x="4281" y="25403"/>
                    </a:lnTo>
                    <a:lnTo>
                      <a:pt x="4684" y="25713"/>
                    </a:lnTo>
                    <a:lnTo>
                      <a:pt x="5149" y="26023"/>
                    </a:lnTo>
                    <a:lnTo>
                      <a:pt x="5614" y="26271"/>
                    </a:lnTo>
                    <a:lnTo>
                      <a:pt x="6111" y="26520"/>
                    </a:lnTo>
                    <a:lnTo>
                      <a:pt x="6607" y="26706"/>
                    </a:lnTo>
                    <a:lnTo>
                      <a:pt x="7134" y="26861"/>
                    </a:lnTo>
                    <a:lnTo>
                      <a:pt x="7662" y="26985"/>
                    </a:lnTo>
                    <a:lnTo>
                      <a:pt x="8189" y="27047"/>
                    </a:lnTo>
                    <a:lnTo>
                      <a:pt x="8747" y="27109"/>
                    </a:lnTo>
                    <a:lnTo>
                      <a:pt x="9274" y="27109"/>
                    </a:lnTo>
                    <a:lnTo>
                      <a:pt x="9802" y="27078"/>
                    </a:lnTo>
                    <a:lnTo>
                      <a:pt x="10360" y="27016"/>
                    </a:lnTo>
                    <a:lnTo>
                      <a:pt x="10887" y="26892"/>
                    </a:lnTo>
                    <a:lnTo>
                      <a:pt x="11384" y="26737"/>
                    </a:lnTo>
                    <a:lnTo>
                      <a:pt x="11911" y="26551"/>
                    </a:lnTo>
                    <a:lnTo>
                      <a:pt x="12407" y="26333"/>
                    </a:lnTo>
                    <a:lnTo>
                      <a:pt x="12779" y="26706"/>
                    </a:lnTo>
                    <a:lnTo>
                      <a:pt x="13183" y="27047"/>
                    </a:lnTo>
                    <a:lnTo>
                      <a:pt x="13648" y="27357"/>
                    </a:lnTo>
                    <a:lnTo>
                      <a:pt x="14144" y="27605"/>
                    </a:lnTo>
                    <a:lnTo>
                      <a:pt x="14640" y="27853"/>
                    </a:lnTo>
                    <a:lnTo>
                      <a:pt x="15199" y="28070"/>
                    </a:lnTo>
                    <a:lnTo>
                      <a:pt x="15757" y="28225"/>
                    </a:lnTo>
                    <a:lnTo>
                      <a:pt x="16315" y="28350"/>
                    </a:lnTo>
                    <a:lnTo>
                      <a:pt x="16874" y="28443"/>
                    </a:lnTo>
                    <a:lnTo>
                      <a:pt x="17463" y="28505"/>
                    </a:lnTo>
                    <a:lnTo>
                      <a:pt x="18052" y="28536"/>
                    </a:lnTo>
                    <a:lnTo>
                      <a:pt x="18611" y="28505"/>
                    </a:lnTo>
                    <a:lnTo>
                      <a:pt x="19200" y="28474"/>
                    </a:lnTo>
                    <a:lnTo>
                      <a:pt x="19727" y="28381"/>
                    </a:lnTo>
                    <a:lnTo>
                      <a:pt x="20285" y="28256"/>
                    </a:lnTo>
                    <a:lnTo>
                      <a:pt x="20782" y="28101"/>
                    </a:lnTo>
                    <a:lnTo>
                      <a:pt x="21278" y="27915"/>
                    </a:lnTo>
                    <a:lnTo>
                      <a:pt x="21743" y="27667"/>
                    </a:lnTo>
                    <a:lnTo>
                      <a:pt x="22177" y="27388"/>
                    </a:lnTo>
                    <a:lnTo>
                      <a:pt x="22612" y="27109"/>
                    </a:lnTo>
                    <a:lnTo>
                      <a:pt x="23015" y="26768"/>
                    </a:lnTo>
                    <a:lnTo>
                      <a:pt x="23418" y="26395"/>
                    </a:lnTo>
                    <a:lnTo>
                      <a:pt x="23759" y="26023"/>
                    </a:lnTo>
                    <a:lnTo>
                      <a:pt x="24101" y="25620"/>
                    </a:lnTo>
                    <a:lnTo>
                      <a:pt x="24380" y="25186"/>
                    </a:lnTo>
                    <a:lnTo>
                      <a:pt x="24659" y="24721"/>
                    </a:lnTo>
                    <a:lnTo>
                      <a:pt x="24907" y="24255"/>
                    </a:lnTo>
                    <a:lnTo>
                      <a:pt x="25093" y="23759"/>
                    </a:lnTo>
                    <a:lnTo>
                      <a:pt x="25279" y="23263"/>
                    </a:lnTo>
                    <a:lnTo>
                      <a:pt x="25403" y="22766"/>
                    </a:lnTo>
                    <a:lnTo>
                      <a:pt x="25496" y="22239"/>
                    </a:lnTo>
                    <a:lnTo>
                      <a:pt x="25527" y="21712"/>
                    </a:lnTo>
                    <a:lnTo>
                      <a:pt x="25837" y="21619"/>
                    </a:lnTo>
                    <a:lnTo>
                      <a:pt x="26117" y="21526"/>
                    </a:lnTo>
                    <a:lnTo>
                      <a:pt x="26427" y="21371"/>
                    </a:lnTo>
                    <a:lnTo>
                      <a:pt x="26706" y="21247"/>
                    </a:lnTo>
                    <a:lnTo>
                      <a:pt x="26954" y="21061"/>
                    </a:lnTo>
                    <a:lnTo>
                      <a:pt x="27202" y="20874"/>
                    </a:lnTo>
                    <a:lnTo>
                      <a:pt x="27698" y="20471"/>
                    </a:lnTo>
                    <a:lnTo>
                      <a:pt x="28133" y="20006"/>
                    </a:lnTo>
                    <a:lnTo>
                      <a:pt x="28536" y="19479"/>
                    </a:lnTo>
                    <a:lnTo>
                      <a:pt x="28877" y="18920"/>
                    </a:lnTo>
                    <a:lnTo>
                      <a:pt x="29187" y="18331"/>
                    </a:lnTo>
                    <a:lnTo>
                      <a:pt x="29466" y="17711"/>
                    </a:lnTo>
                    <a:lnTo>
                      <a:pt x="29715" y="17059"/>
                    </a:lnTo>
                    <a:lnTo>
                      <a:pt x="29870" y="16408"/>
                    </a:lnTo>
                    <a:lnTo>
                      <a:pt x="30025" y="15726"/>
                    </a:lnTo>
                    <a:lnTo>
                      <a:pt x="30118" y="15043"/>
                    </a:lnTo>
                    <a:lnTo>
                      <a:pt x="30149" y="14361"/>
                    </a:lnTo>
                    <a:lnTo>
                      <a:pt x="30149" y="13710"/>
                    </a:lnTo>
                    <a:lnTo>
                      <a:pt x="30087" y="13058"/>
                    </a:lnTo>
                    <a:lnTo>
                      <a:pt x="30056" y="12748"/>
                    </a:lnTo>
                    <a:lnTo>
                      <a:pt x="29963" y="12438"/>
                    </a:lnTo>
                    <a:lnTo>
                      <a:pt x="29870" y="12128"/>
                    </a:lnTo>
                    <a:lnTo>
                      <a:pt x="29777" y="11818"/>
                    </a:lnTo>
                    <a:lnTo>
                      <a:pt x="29621" y="11538"/>
                    </a:lnTo>
                    <a:lnTo>
                      <a:pt x="29497" y="11228"/>
                    </a:lnTo>
                    <a:lnTo>
                      <a:pt x="29125" y="10670"/>
                    </a:lnTo>
                    <a:lnTo>
                      <a:pt x="28722" y="10143"/>
                    </a:lnTo>
                    <a:lnTo>
                      <a:pt x="28226" y="9615"/>
                    </a:lnTo>
                    <a:lnTo>
                      <a:pt x="27698" y="9150"/>
                    </a:lnTo>
                    <a:lnTo>
                      <a:pt x="27140" y="8685"/>
                    </a:lnTo>
                    <a:lnTo>
                      <a:pt x="26551" y="8282"/>
                    </a:lnTo>
                    <a:lnTo>
                      <a:pt x="25930" y="7909"/>
                    </a:lnTo>
                    <a:lnTo>
                      <a:pt x="25279" y="7599"/>
                    </a:lnTo>
                    <a:lnTo>
                      <a:pt x="24597" y="7320"/>
                    </a:lnTo>
                    <a:lnTo>
                      <a:pt x="23914" y="7103"/>
                    </a:lnTo>
                    <a:lnTo>
                      <a:pt x="23263" y="6948"/>
                    </a:lnTo>
                    <a:lnTo>
                      <a:pt x="22581" y="6855"/>
                    </a:lnTo>
                    <a:lnTo>
                      <a:pt x="21960" y="6793"/>
                    </a:lnTo>
                    <a:lnTo>
                      <a:pt x="21929" y="6172"/>
                    </a:lnTo>
                    <a:lnTo>
                      <a:pt x="21867" y="5552"/>
                    </a:lnTo>
                    <a:lnTo>
                      <a:pt x="21743" y="4932"/>
                    </a:lnTo>
                    <a:lnTo>
                      <a:pt x="21526" y="4342"/>
                    </a:lnTo>
                    <a:lnTo>
                      <a:pt x="21278" y="3784"/>
                    </a:lnTo>
                    <a:lnTo>
                      <a:pt x="20999" y="3226"/>
                    </a:lnTo>
                    <a:lnTo>
                      <a:pt x="20627" y="2699"/>
                    </a:lnTo>
                    <a:lnTo>
                      <a:pt x="20223" y="2233"/>
                    </a:lnTo>
                    <a:lnTo>
                      <a:pt x="19789" y="1768"/>
                    </a:lnTo>
                    <a:lnTo>
                      <a:pt x="19324" y="1365"/>
                    </a:lnTo>
                    <a:lnTo>
                      <a:pt x="18828" y="993"/>
                    </a:lnTo>
                    <a:lnTo>
                      <a:pt x="18269" y="682"/>
                    </a:lnTo>
                    <a:lnTo>
                      <a:pt x="17711" y="434"/>
                    </a:lnTo>
                    <a:lnTo>
                      <a:pt x="17122" y="217"/>
                    </a:lnTo>
                    <a:lnTo>
                      <a:pt x="16501" y="93"/>
                    </a:lnTo>
                    <a:lnTo>
                      <a:pt x="158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51"/>
              <p:cNvSpPr/>
              <p:nvPr/>
            </p:nvSpPr>
            <p:spPr>
              <a:xfrm>
                <a:off x="4832775" y="3888025"/>
                <a:ext cx="129500" cy="494750"/>
              </a:xfrm>
              <a:custGeom>
                <a:avLst/>
                <a:gdLst/>
                <a:ahLst/>
                <a:cxnLst/>
                <a:rect l="l" t="t" r="r" b="b"/>
                <a:pathLst>
                  <a:path w="5180" h="19790" extrusionOk="0">
                    <a:moveTo>
                      <a:pt x="1055" y="0"/>
                    </a:moveTo>
                    <a:lnTo>
                      <a:pt x="0" y="621"/>
                    </a:lnTo>
                    <a:lnTo>
                      <a:pt x="590" y="1675"/>
                    </a:lnTo>
                    <a:lnTo>
                      <a:pt x="1148" y="2761"/>
                    </a:lnTo>
                    <a:lnTo>
                      <a:pt x="1644" y="3909"/>
                    </a:lnTo>
                    <a:lnTo>
                      <a:pt x="2109" y="5056"/>
                    </a:lnTo>
                    <a:lnTo>
                      <a:pt x="2513" y="6204"/>
                    </a:lnTo>
                    <a:lnTo>
                      <a:pt x="2854" y="7382"/>
                    </a:lnTo>
                    <a:lnTo>
                      <a:pt x="3164" y="8592"/>
                    </a:lnTo>
                    <a:lnTo>
                      <a:pt x="3412" y="9802"/>
                    </a:lnTo>
                    <a:lnTo>
                      <a:pt x="3629" y="11011"/>
                    </a:lnTo>
                    <a:lnTo>
                      <a:pt x="3784" y="12252"/>
                    </a:lnTo>
                    <a:lnTo>
                      <a:pt x="3877" y="13462"/>
                    </a:lnTo>
                    <a:lnTo>
                      <a:pt x="3939" y="14702"/>
                    </a:lnTo>
                    <a:lnTo>
                      <a:pt x="3939" y="15943"/>
                    </a:lnTo>
                    <a:lnTo>
                      <a:pt x="3877" y="17153"/>
                    </a:lnTo>
                    <a:lnTo>
                      <a:pt x="3784" y="18393"/>
                    </a:lnTo>
                    <a:lnTo>
                      <a:pt x="3598" y="19603"/>
                    </a:lnTo>
                    <a:lnTo>
                      <a:pt x="4808" y="19789"/>
                    </a:lnTo>
                    <a:lnTo>
                      <a:pt x="4994" y="18518"/>
                    </a:lnTo>
                    <a:lnTo>
                      <a:pt x="5118" y="17215"/>
                    </a:lnTo>
                    <a:lnTo>
                      <a:pt x="5180" y="15943"/>
                    </a:lnTo>
                    <a:lnTo>
                      <a:pt x="5180" y="14640"/>
                    </a:lnTo>
                    <a:lnTo>
                      <a:pt x="5118" y="13369"/>
                    </a:lnTo>
                    <a:lnTo>
                      <a:pt x="5025" y="12097"/>
                    </a:lnTo>
                    <a:lnTo>
                      <a:pt x="4870" y="10825"/>
                    </a:lnTo>
                    <a:lnTo>
                      <a:pt x="4653" y="9554"/>
                    </a:lnTo>
                    <a:lnTo>
                      <a:pt x="4374" y="8313"/>
                    </a:lnTo>
                    <a:lnTo>
                      <a:pt x="4063" y="7072"/>
                    </a:lnTo>
                    <a:lnTo>
                      <a:pt x="3691" y="5832"/>
                    </a:lnTo>
                    <a:lnTo>
                      <a:pt x="3257" y="4622"/>
                    </a:lnTo>
                    <a:lnTo>
                      <a:pt x="2792" y="3443"/>
                    </a:lnTo>
                    <a:lnTo>
                      <a:pt x="2264" y="2265"/>
                    </a:lnTo>
                    <a:lnTo>
                      <a:pt x="1675" y="1117"/>
                    </a:lnTo>
                    <a:lnTo>
                      <a:pt x="105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4917300" y="3934550"/>
                <a:ext cx="176025" cy="201625"/>
              </a:xfrm>
              <a:custGeom>
                <a:avLst/>
                <a:gdLst/>
                <a:ahLst/>
                <a:cxnLst/>
                <a:rect l="l" t="t" r="r" b="b"/>
                <a:pathLst>
                  <a:path w="7041" h="8065" extrusionOk="0">
                    <a:moveTo>
                      <a:pt x="6390" y="0"/>
                    </a:moveTo>
                    <a:lnTo>
                      <a:pt x="5862" y="373"/>
                    </a:lnTo>
                    <a:lnTo>
                      <a:pt x="5335" y="714"/>
                    </a:lnTo>
                    <a:lnTo>
                      <a:pt x="4839" y="1117"/>
                    </a:lnTo>
                    <a:lnTo>
                      <a:pt x="4373" y="1520"/>
                    </a:lnTo>
                    <a:lnTo>
                      <a:pt x="3908" y="1955"/>
                    </a:lnTo>
                    <a:lnTo>
                      <a:pt x="3474" y="2389"/>
                    </a:lnTo>
                    <a:lnTo>
                      <a:pt x="3040" y="2823"/>
                    </a:lnTo>
                    <a:lnTo>
                      <a:pt x="2605" y="3319"/>
                    </a:lnTo>
                    <a:lnTo>
                      <a:pt x="2202" y="3785"/>
                    </a:lnTo>
                    <a:lnTo>
                      <a:pt x="1830" y="4312"/>
                    </a:lnTo>
                    <a:lnTo>
                      <a:pt x="1489" y="4808"/>
                    </a:lnTo>
                    <a:lnTo>
                      <a:pt x="1148" y="5335"/>
                    </a:lnTo>
                    <a:lnTo>
                      <a:pt x="806" y="5894"/>
                    </a:lnTo>
                    <a:lnTo>
                      <a:pt x="527" y="6452"/>
                    </a:lnTo>
                    <a:lnTo>
                      <a:pt x="248" y="7010"/>
                    </a:lnTo>
                    <a:lnTo>
                      <a:pt x="0" y="7569"/>
                    </a:lnTo>
                    <a:lnTo>
                      <a:pt x="1117" y="8065"/>
                    </a:lnTo>
                    <a:lnTo>
                      <a:pt x="1365" y="7507"/>
                    </a:lnTo>
                    <a:lnTo>
                      <a:pt x="1613" y="7010"/>
                    </a:lnTo>
                    <a:lnTo>
                      <a:pt x="1892" y="6483"/>
                    </a:lnTo>
                    <a:lnTo>
                      <a:pt x="2171" y="5987"/>
                    </a:lnTo>
                    <a:lnTo>
                      <a:pt x="2512" y="5490"/>
                    </a:lnTo>
                    <a:lnTo>
                      <a:pt x="2823" y="5025"/>
                    </a:lnTo>
                    <a:lnTo>
                      <a:pt x="3195" y="4560"/>
                    </a:lnTo>
                    <a:lnTo>
                      <a:pt x="3536" y="4095"/>
                    </a:lnTo>
                    <a:lnTo>
                      <a:pt x="3939" y="3660"/>
                    </a:lnTo>
                    <a:lnTo>
                      <a:pt x="4342" y="3226"/>
                    </a:lnTo>
                    <a:lnTo>
                      <a:pt x="4746" y="2823"/>
                    </a:lnTo>
                    <a:lnTo>
                      <a:pt x="5180" y="2451"/>
                    </a:lnTo>
                    <a:lnTo>
                      <a:pt x="5614" y="2048"/>
                    </a:lnTo>
                    <a:lnTo>
                      <a:pt x="6079" y="1706"/>
                    </a:lnTo>
                    <a:lnTo>
                      <a:pt x="6545" y="1365"/>
                    </a:lnTo>
                    <a:lnTo>
                      <a:pt x="7041" y="1055"/>
                    </a:lnTo>
                    <a:lnTo>
                      <a:pt x="639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4874650" y="3861650"/>
                <a:ext cx="107025" cy="121775"/>
              </a:xfrm>
              <a:custGeom>
                <a:avLst/>
                <a:gdLst/>
                <a:ahLst/>
                <a:cxnLst/>
                <a:rect l="l" t="t" r="r" b="b"/>
                <a:pathLst>
                  <a:path w="4281" h="4871" extrusionOk="0">
                    <a:moveTo>
                      <a:pt x="3567" y="1"/>
                    </a:moveTo>
                    <a:lnTo>
                      <a:pt x="3009" y="435"/>
                    </a:lnTo>
                    <a:lnTo>
                      <a:pt x="2481" y="900"/>
                    </a:lnTo>
                    <a:lnTo>
                      <a:pt x="1985" y="1428"/>
                    </a:lnTo>
                    <a:lnTo>
                      <a:pt x="1520" y="1955"/>
                    </a:lnTo>
                    <a:lnTo>
                      <a:pt x="1086" y="2513"/>
                    </a:lnTo>
                    <a:lnTo>
                      <a:pt x="682" y="3103"/>
                    </a:lnTo>
                    <a:lnTo>
                      <a:pt x="341" y="3692"/>
                    </a:lnTo>
                    <a:lnTo>
                      <a:pt x="0" y="4312"/>
                    </a:lnTo>
                    <a:lnTo>
                      <a:pt x="1117" y="4871"/>
                    </a:lnTo>
                    <a:lnTo>
                      <a:pt x="1396" y="4281"/>
                    </a:lnTo>
                    <a:lnTo>
                      <a:pt x="1737" y="3754"/>
                    </a:lnTo>
                    <a:lnTo>
                      <a:pt x="2078" y="3227"/>
                    </a:lnTo>
                    <a:lnTo>
                      <a:pt x="2481" y="2730"/>
                    </a:lnTo>
                    <a:lnTo>
                      <a:pt x="2885" y="2234"/>
                    </a:lnTo>
                    <a:lnTo>
                      <a:pt x="3319" y="1800"/>
                    </a:lnTo>
                    <a:lnTo>
                      <a:pt x="3815" y="1366"/>
                    </a:lnTo>
                    <a:lnTo>
                      <a:pt x="4280" y="962"/>
                    </a:lnTo>
                    <a:lnTo>
                      <a:pt x="3567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4966150" y="3913600"/>
                <a:ext cx="58175" cy="93875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3755" extrusionOk="0">
                    <a:moveTo>
                      <a:pt x="931" y="1"/>
                    </a:moveTo>
                    <a:lnTo>
                      <a:pt x="0" y="776"/>
                    </a:lnTo>
                    <a:lnTo>
                      <a:pt x="248" y="1118"/>
                    </a:lnTo>
                    <a:lnTo>
                      <a:pt x="465" y="1428"/>
                    </a:lnTo>
                    <a:lnTo>
                      <a:pt x="651" y="1800"/>
                    </a:lnTo>
                    <a:lnTo>
                      <a:pt x="807" y="2172"/>
                    </a:lnTo>
                    <a:lnTo>
                      <a:pt x="931" y="2544"/>
                    </a:lnTo>
                    <a:lnTo>
                      <a:pt x="1024" y="2948"/>
                    </a:lnTo>
                    <a:lnTo>
                      <a:pt x="1086" y="3351"/>
                    </a:lnTo>
                    <a:lnTo>
                      <a:pt x="1117" y="3754"/>
                    </a:lnTo>
                    <a:lnTo>
                      <a:pt x="2326" y="3754"/>
                    </a:lnTo>
                    <a:lnTo>
                      <a:pt x="2295" y="3227"/>
                    </a:lnTo>
                    <a:lnTo>
                      <a:pt x="2233" y="2730"/>
                    </a:lnTo>
                    <a:lnTo>
                      <a:pt x="2109" y="2234"/>
                    </a:lnTo>
                    <a:lnTo>
                      <a:pt x="1954" y="1738"/>
                    </a:lnTo>
                    <a:lnTo>
                      <a:pt x="1768" y="1273"/>
                    </a:lnTo>
                    <a:lnTo>
                      <a:pt x="1520" y="807"/>
                    </a:lnTo>
                    <a:lnTo>
                      <a:pt x="1241" y="404"/>
                    </a:lnTo>
                    <a:lnTo>
                      <a:pt x="931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5" name="Google Shape;575;p51"/>
            <p:cNvSpPr/>
            <p:nvPr/>
          </p:nvSpPr>
          <p:spPr>
            <a:xfrm>
              <a:off x="6196650" y="4424350"/>
              <a:ext cx="2192700" cy="21927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AD374FCD-6E16-E144-934A-A1EF592E922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56"/>
          <p:cNvSpPr txBox="1">
            <a:spLocks noGrp="1"/>
          </p:cNvSpPr>
          <p:nvPr>
            <p:ph type="title"/>
          </p:nvPr>
        </p:nvSpPr>
        <p:spPr>
          <a:xfrm>
            <a:off x="2821919" y="1209600"/>
            <a:ext cx="5283000" cy="1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Hydro vs Wind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1" name="Google Shape;681;p56"/>
          <p:cNvSpPr txBox="1">
            <a:spLocks noGrp="1"/>
          </p:cNvSpPr>
          <p:nvPr>
            <p:ph type="title" idx="2"/>
          </p:nvPr>
        </p:nvSpPr>
        <p:spPr>
          <a:xfrm>
            <a:off x="1039055" y="1469763"/>
            <a:ext cx="1626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03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682" name="Google Shape;682;p56"/>
          <p:cNvSpPr/>
          <p:nvPr/>
        </p:nvSpPr>
        <p:spPr>
          <a:xfrm flipH="1">
            <a:off x="5564864" y="2719330"/>
            <a:ext cx="1335211" cy="375538"/>
          </a:xfrm>
          <a:custGeom>
            <a:avLst/>
            <a:gdLst/>
            <a:ahLst/>
            <a:cxnLst/>
            <a:rect l="l" t="t" r="r" b="b"/>
            <a:pathLst>
              <a:path w="67760" h="19058" extrusionOk="0">
                <a:moveTo>
                  <a:pt x="22990" y="0"/>
                </a:moveTo>
                <a:lnTo>
                  <a:pt x="22165" y="55"/>
                </a:lnTo>
                <a:lnTo>
                  <a:pt x="21780" y="110"/>
                </a:lnTo>
                <a:lnTo>
                  <a:pt x="21368" y="165"/>
                </a:lnTo>
                <a:lnTo>
                  <a:pt x="20955" y="248"/>
                </a:lnTo>
                <a:lnTo>
                  <a:pt x="20570" y="358"/>
                </a:lnTo>
                <a:lnTo>
                  <a:pt x="20185" y="495"/>
                </a:lnTo>
                <a:lnTo>
                  <a:pt x="19800" y="633"/>
                </a:lnTo>
                <a:lnTo>
                  <a:pt x="19415" y="770"/>
                </a:lnTo>
                <a:lnTo>
                  <a:pt x="19058" y="963"/>
                </a:lnTo>
                <a:lnTo>
                  <a:pt x="18700" y="1155"/>
                </a:lnTo>
                <a:lnTo>
                  <a:pt x="18370" y="1348"/>
                </a:lnTo>
                <a:lnTo>
                  <a:pt x="18013" y="1595"/>
                </a:lnTo>
                <a:lnTo>
                  <a:pt x="17710" y="1815"/>
                </a:lnTo>
                <a:lnTo>
                  <a:pt x="17380" y="2090"/>
                </a:lnTo>
                <a:lnTo>
                  <a:pt x="17105" y="2365"/>
                </a:lnTo>
                <a:lnTo>
                  <a:pt x="16803" y="2640"/>
                </a:lnTo>
                <a:lnTo>
                  <a:pt x="16528" y="2943"/>
                </a:lnTo>
                <a:lnTo>
                  <a:pt x="16005" y="3575"/>
                </a:lnTo>
                <a:lnTo>
                  <a:pt x="15510" y="4235"/>
                </a:lnTo>
                <a:lnTo>
                  <a:pt x="15098" y="4950"/>
                </a:lnTo>
                <a:lnTo>
                  <a:pt x="14713" y="5693"/>
                </a:lnTo>
                <a:lnTo>
                  <a:pt x="14355" y="6463"/>
                </a:lnTo>
                <a:lnTo>
                  <a:pt x="14080" y="7233"/>
                </a:lnTo>
                <a:lnTo>
                  <a:pt x="13833" y="8058"/>
                </a:lnTo>
                <a:lnTo>
                  <a:pt x="13640" y="8855"/>
                </a:lnTo>
                <a:lnTo>
                  <a:pt x="13503" y="9680"/>
                </a:lnTo>
                <a:lnTo>
                  <a:pt x="13420" y="10505"/>
                </a:lnTo>
                <a:lnTo>
                  <a:pt x="12953" y="10120"/>
                </a:lnTo>
                <a:lnTo>
                  <a:pt x="12458" y="9763"/>
                </a:lnTo>
                <a:lnTo>
                  <a:pt x="11935" y="9433"/>
                </a:lnTo>
                <a:lnTo>
                  <a:pt x="11385" y="9158"/>
                </a:lnTo>
                <a:lnTo>
                  <a:pt x="10808" y="8938"/>
                </a:lnTo>
                <a:lnTo>
                  <a:pt x="10203" y="8745"/>
                </a:lnTo>
                <a:lnTo>
                  <a:pt x="9598" y="8608"/>
                </a:lnTo>
                <a:lnTo>
                  <a:pt x="8993" y="8498"/>
                </a:lnTo>
                <a:lnTo>
                  <a:pt x="8388" y="8470"/>
                </a:lnTo>
                <a:lnTo>
                  <a:pt x="7755" y="8443"/>
                </a:lnTo>
                <a:lnTo>
                  <a:pt x="7150" y="8498"/>
                </a:lnTo>
                <a:lnTo>
                  <a:pt x="6518" y="8580"/>
                </a:lnTo>
                <a:lnTo>
                  <a:pt x="5940" y="8718"/>
                </a:lnTo>
                <a:lnTo>
                  <a:pt x="5335" y="8910"/>
                </a:lnTo>
                <a:lnTo>
                  <a:pt x="4758" y="9130"/>
                </a:lnTo>
                <a:lnTo>
                  <a:pt x="4208" y="9405"/>
                </a:lnTo>
                <a:lnTo>
                  <a:pt x="3960" y="9570"/>
                </a:lnTo>
                <a:lnTo>
                  <a:pt x="3685" y="9735"/>
                </a:lnTo>
                <a:lnTo>
                  <a:pt x="3438" y="9928"/>
                </a:lnTo>
                <a:lnTo>
                  <a:pt x="3190" y="10148"/>
                </a:lnTo>
                <a:lnTo>
                  <a:pt x="2723" y="10615"/>
                </a:lnTo>
                <a:lnTo>
                  <a:pt x="2255" y="11138"/>
                </a:lnTo>
                <a:lnTo>
                  <a:pt x="1870" y="11715"/>
                </a:lnTo>
                <a:lnTo>
                  <a:pt x="1485" y="12320"/>
                </a:lnTo>
                <a:lnTo>
                  <a:pt x="1155" y="12953"/>
                </a:lnTo>
                <a:lnTo>
                  <a:pt x="853" y="13613"/>
                </a:lnTo>
                <a:lnTo>
                  <a:pt x="605" y="14300"/>
                </a:lnTo>
                <a:lnTo>
                  <a:pt x="385" y="15015"/>
                </a:lnTo>
                <a:lnTo>
                  <a:pt x="220" y="15703"/>
                </a:lnTo>
                <a:lnTo>
                  <a:pt x="110" y="16418"/>
                </a:lnTo>
                <a:lnTo>
                  <a:pt x="28" y="17105"/>
                </a:lnTo>
                <a:lnTo>
                  <a:pt x="0" y="17793"/>
                </a:lnTo>
                <a:lnTo>
                  <a:pt x="55" y="18453"/>
                </a:lnTo>
                <a:lnTo>
                  <a:pt x="138" y="19058"/>
                </a:lnTo>
                <a:lnTo>
                  <a:pt x="67760" y="18068"/>
                </a:lnTo>
                <a:lnTo>
                  <a:pt x="67650" y="17710"/>
                </a:lnTo>
                <a:lnTo>
                  <a:pt x="67513" y="17380"/>
                </a:lnTo>
                <a:lnTo>
                  <a:pt x="67348" y="17050"/>
                </a:lnTo>
                <a:lnTo>
                  <a:pt x="67183" y="16748"/>
                </a:lnTo>
                <a:lnTo>
                  <a:pt x="66990" y="16473"/>
                </a:lnTo>
                <a:lnTo>
                  <a:pt x="66770" y="16198"/>
                </a:lnTo>
                <a:lnTo>
                  <a:pt x="66550" y="15923"/>
                </a:lnTo>
                <a:lnTo>
                  <a:pt x="66275" y="15675"/>
                </a:lnTo>
                <a:lnTo>
                  <a:pt x="66028" y="15455"/>
                </a:lnTo>
                <a:lnTo>
                  <a:pt x="65753" y="15235"/>
                </a:lnTo>
                <a:lnTo>
                  <a:pt x="65450" y="15043"/>
                </a:lnTo>
                <a:lnTo>
                  <a:pt x="65148" y="14850"/>
                </a:lnTo>
                <a:lnTo>
                  <a:pt x="64818" y="14685"/>
                </a:lnTo>
                <a:lnTo>
                  <a:pt x="64488" y="14520"/>
                </a:lnTo>
                <a:lnTo>
                  <a:pt x="64158" y="14383"/>
                </a:lnTo>
                <a:lnTo>
                  <a:pt x="63800" y="14273"/>
                </a:lnTo>
                <a:lnTo>
                  <a:pt x="63470" y="14190"/>
                </a:lnTo>
                <a:lnTo>
                  <a:pt x="63113" y="14108"/>
                </a:lnTo>
                <a:lnTo>
                  <a:pt x="62728" y="14025"/>
                </a:lnTo>
                <a:lnTo>
                  <a:pt x="62370" y="13998"/>
                </a:lnTo>
                <a:lnTo>
                  <a:pt x="62013" y="13970"/>
                </a:lnTo>
                <a:lnTo>
                  <a:pt x="61655" y="13943"/>
                </a:lnTo>
                <a:lnTo>
                  <a:pt x="61270" y="13970"/>
                </a:lnTo>
                <a:lnTo>
                  <a:pt x="60913" y="13998"/>
                </a:lnTo>
                <a:lnTo>
                  <a:pt x="60555" y="14025"/>
                </a:lnTo>
                <a:lnTo>
                  <a:pt x="60198" y="14108"/>
                </a:lnTo>
                <a:lnTo>
                  <a:pt x="59840" y="14190"/>
                </a:lnTo>
                <a:lnTo>
                  <a:pt x="59483" y="14300"/>
                </a:lnTo>
                <a:lnTo>
                  <a:pt x="59153" y="14438"/>
                </a:lnTo>
                <a:lnTo>
                  <a:pt x="58823" y="14575"/>
                </a:lnTo>
                <a:lnTo>
                  <a:pt x="58493" y="14740"/>
                </a:lnTo>
                <a:lnTo>
                  <a:pt x="58190" y="14933"/>
                </a:lnTo>
                <a:lnTo>
                  <a:pt x="58080" y="14493"/>
                </a:lnTo>
                <a:lnTo>
                  <a:pt x="57915" y="14053"/>
                </a:lnTo>
                <a:lnTo>
                  <a:pt x="57750" y="13613"/>
                </a:lnTo>
                <a:lnTo>
                  <a:pt x="57558" y="13173"/>
                </a:lnTo>
                <a:lnTo>
                  <a:pt x="57338" y="12760"/>
                </a:lnTo>
                <a:lnTo>
                  <a:pt x="57063" y="12375"/>
                </a:lnTo>
                <a:lnTo>
                  <a:pt x="56788" y="11990"/>
                </a:lnTo>
                <a:lnTo>
                  <a:pt x="56485" y="11633"/>
                </a:lnTo>
                <a:lnTo>
                  <a:pt x="56183" y="11275"/>
                </a:lnTo>
                <a:lnTo>
                  <a:pt x="55825" y="10973"/>
                </a:lnTo>
                <a:lnTo>
                  <a:pt x="55468" y="10670"/>
                </a:lnTo>
                <a:lnTo>
                  <a:pt x="55083" y="10368"/>
                </a:lnTo>
                <a:lnTo>
                  <a:pt x="54698" y="10120"/>
                </a:lnTo>
                <a:lnTo>
                  <a:pt x="54285" y="9900"/>
                </a:lnTo>
                <a:lnTo>
                  <a:pt x="53873" y="9680"/>
                </a:lnTo>
                <a:lnTo>
                  <a:pt x="53433" y="9515"/>
                </a:lnTo>
                <a:lnTo>
                  <a:pt x="52993" y="9378"/>
                </a:lnTo>
                <a:lnTo>
                  <a:pt x="52553" y="9295"/>
                </a:lnTo>
                <a:lnTo>
                  <a:pt x="52085" y="9240"/>
                </a:lnTo>
                <a:lnTo>
                  <a:pt x="51645" y="9213"/>
                </a:lnTo>
                <a:lnTo>
                  <a:pt x="51205" y="9240"/>
                </a:lnTo>
                <a:lnTo>
                  <a:pt x="50765" y="9323"/>
                </a:lnTo>
                <a:lnTo>
                  <a:pt x="50325" y="9405"/>
                </a:lnTo>
                <a:lnTo>
                  <a:pt x="49885" y="9543"/>
                </a:lnTo>
                <a:lnTo>
                  <a:pt x="49445" y="9680"/>
                </a:lnTo>
                <a:lnTo>
                  <a:pt x="49033" y="9873"/>
                </a:lnTo>
                <a:lnTo>
                  <a:pt x="48593" y="10065"/>
                </a:lnTo>
                <a:lnTo>
                  <a:pt x="48180" y="10285"/>
                </a:lnTo>
                <a:lnTo>
                  <a:pt x="47795" y="10533"/>
                </a:lnTo>
                <a:lnTo>
                  <a:pt x="47383" y="10808"/>
                </a:lnTo>
                <a:lnTo>
                  <a:pt x="46613" y="11358"/>
                </a:lnTo>
                <a:lnTo>
                  <a:pt x="46750" y="10698"/>
                </a:lnTo>
                <a:lnTo>
                  <a:pt x="46805" y="10038"/>
                </a:lnTo>
                <a:lnTo>
                  <a:pt x="46805" y="9350"/>
                </a:lnTo>
                <a:lnTo>
                  <a:pt x="46750" y="8690"/>
                </a:lnTo>
                <a:lnTo>
                  <a:pt x="46640" y="8030"/>
                </a:lnTo>
                <a:lnTo>
                  <a:pt x="46475" y="7370"/>
                </a:lnTo>
                <a:lnTo>
                  <a:pt x="46255" y="6738"/>
                </a:lnTo>
                <a:lnTo>
                  <a:pt x="45980" y="6105"/>
                </a:lnTo>
                <a:lnTo>
                  <a:pt x="45678" y="5528"/>
                </a:lnTo>
                <a:lnTo>
                  <a:pt x="45320" y="4950"/>
                </a:lnTo>
                <a:lnTo>
                  <a:pt x="44908" y="4400"/>
                </a:lnTo>
                <a:lnTo>
                  <a:pt x="44468" y="3905"/>
                </a:lnTo>
                <a:lnTo>
                  <a:pt x="43973" y="3438"/>
                </a:lnTo>
                <a:lnTo>
                  <a:pt x="43450" y="3025"/>
                </a:lnTo>
                <a:lnTo>
                  <a:pt x="42900" y="2640"/>
                </a:lnTo>
                <a:lnTo>
                  <a:pt x="42323" y="2310"/>
                </a:lnTo>
                <a:lnTo>
                  <a:pt x="42020" y="2173"/>
                </a:lnTo>
                <a:lnTo>
                  <a:pt x="41690" y="2035"/>
                </a:lnTo>
                <a:lnTo>
                  <a:pt x="41058" y="1843"/>
                </a:lnTo>
                <a:lnTo>
                  <a:pt x="40398" y="1678"/>
                </a:lnTo>
                <a:lnTo>
                  <a:pt x="39710" y="1595"/>
                </a:lnTo>
                <a:lnTo>
                  <a:pt x="39023" y="1568"/>
                </a:lnTo>
                <a:lnTo>
                  <a:pt x="38308" y="1595"/>
                </a:lnTo>
                <a:lnTo>
                  <a:pt x="37620" y="1678"/>
                </a:lnTo>
                <a:lnTo>
                  <a:pt x="36933" y="1788"/>
                </a:lnTo>
                <a:lnTo>
                  <a:pt x="36245" y="1980"/>
                </a:lnTo>
                <a:lnTo>
                  <a:pt x="35585" y="2200"/>
                </a:lnTo>
                <a:lnTo>
                  <a:pt x="34925" y="2475"/>
                </a:lnTo>
                <a:lnTo>
                  <a:pt x="34320" y="2805"/>
                </a:lnTo>
                <a:lnTo>
                  <a:pt x="33743" y="3190"/>
                </a:lnTo>
                <a:lnTo>
                  <a:pt x="33193" y="3603"/>
                </a:lnTo>
                <a:lnTo>
                  <a:pt x="32670" y="4043"/>
                </a:lnTo>
                <a:lnTo>
                  <a:pt x="32203" y="4538"/>
                </a:lnTo>
                <a:lnTo>
                  <a:pt x="31983" y="4208"/>
                </a:lnTo>
                <a:lnTo>
                  <a:pt x="31708" y="3905"/>
                </a:lnTo>
                <a:lnTo>
                  <a:pt x="31433" y="3575"/>
                </a:lnTo>
                <a:lnTo>
                  <a:pt x="31158" y="3273"/>
                </a:lnTo>
                <a:lnTo>
                  <a:pt x="30580" y="2723"/>
                </a:lnTo>
                <a:lnTo>
                  <a:pt x="29920" y="2200"/>
                </a:lnTo>
                <a:lnTo>
                  <a:pt x="29260" y="1733"/>
                </a:lnTo>
                <a:lnTo>
                  <a:pt x="28545" y="1320"/>
                </a:lnTo>
                <a:lnTo>
                  <a:pt x="27803" y="963"/>
                </a:lnTo>
                <a:lnTo>
                  <a:pt x="27033" y="660"/>
                </a:lnTo>
                <a:lnTo>
                  <a:pt x="26263" y="413"/>
                </a:lnTo>
                <a:lnTo>
                  <a:pt x="25438" y="220"/>
                </a:lnTo>
                <a:lnTo>
                  <a:pt x="24640" y="83"/>
                </a:lnTo>
                <a:lnTo>
                  <a:pt x="23815" y="28"/>
                </a:lnTo>
                <a:lnTo>
                  <a:pt x="22990" y="0"/>
                </a:lnTo>
                <a:close/>
              </a:path>
            </a:pathLst>
          </a:custGeom>
          <a:solidFill>
            <a:srgbClr val="FDFAF8">
              <a:alpha val="43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" name="Google Shape;683;p56"/>
          <p:cNvGrpSpPr/>
          <p:nvPr/>
        </p:nvGrpSpPr>
        <p:grpSpPr>
          <a:xfrm>
            <a:off x="838491" y="2566959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4" name="Google Shape;684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685" name="Google Shape;685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686" name="Google Shape;686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687" name="Google Shape;687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</p:grpSp>
      <p:grpSp>
        <p:nvGrpSpPr>
          <p:cNvPr id="688" name="Google Shape;688;p56"/>
          <p:cNvGrpSpPr/>
          <p:nvPr/>
        </p:nvGrpSpPr>
        <p:grpSpPr>
          <a:xfrm>
            <a:off x="7156216" y="2566959"/>
            <a:ext cx="1149293" cy="1962869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689" name="Google Shape;689;p56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690" name="Google Shape;690;p56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691" name="Google Shape;691;p56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  <p:sp>
          <p:nvSpPr>
            <p:cNvPr id="692" name="Google Shape;692;p56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19FD6"/>
                </a:solidFill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48F5DC81-0A20-734C-95DE-B8642ACA86E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36406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wind turbine and power lines&#10;&#10;Description automatically generated with medium confidence">
            <a:extLst>
              <a:ext uri="{FF2B5EF4-FFF2-40B4-BE49-F238E27FC236}">
                <a16:creationId xmlns:a16="http://schemas.microsoft.com/office/drawing/2014/main" id="{5AD0D784-3F43-B31B-4770-DDB6FD3A3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0687482-ADA1-C248-989A-CAB4B252412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35613" y="-11289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97243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70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19FD6"/>
                </a:solidFill>
              </a:rPr>
              <a:t>US Comparison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1021" name="Google Shape;1021;p70"/>
          <p:cNvSpPr txBox="1">
            <a:spLocks noGrp="1"/>
          </p:cNvSpPr>
          <p:nvPr>
            <p:ph type="subTitle" idx="4294967295"/>
          </p:nvPr>
        </p:nvSpPr>
        <p:spPr>
          <a:xfrm>
            <a:off x="3703950" y="1680724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819FD6"/>
                </a:solidFill>
              </a:rPr>
              <a:t>Energy</a:t>
            </a:r>
            <a:endParaRPr sz="1400" dirty="0">
              <a:solidFill>
                <a:srgbClr val="819FD6"/>
              </a:solidFill>
            </a:endParaRPr>
          </a:p>
        </p:txBody>
      </p:sp>
      <p:sp>
        <p:nvSpPr>
          <p:cNvPr id="1022" name="Google Shape;1022;p70"/>
          <p:cNvSpPr txBox="1">
            <a:spLocks noGrp="1"/>
          </p:cNvSpPr>
          <p:nvPr>
            <p:ph type="title"/>
          </p:nvPr>
        </p:nvSpPr>
        <p:spPr>
          <a:xfrm>
            <a:off x="3703950" y="1315475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819FD6"/>
                </a:solidFill>
              </a:rPr>
              <a:t>Hydro vs Wind</a:t>
            </a:r>
            <a:endParaRPr sz="1400" dirty="0">
              <a:solidFill>
                <a:srgbClr val="819FD6"/>
              </a:solidFill>
            </a:endParaRPr>
          </a:p>
        </p:txBody>
      </p:sp>
      <p:sp>
        <p:nvSpPr>
          <p:cNvPr id="1023" name="Google Shape;1023;p70"/>
          <p:cNvSpPr txBox="1">
            <a:spLocks noGrp="1"/>
          </p:cNvSpPr>
          <p:nvPr>
            <p:ph type="subTitle" idx="4294967295"/>
          </p:nvPr>
        </p:nvSpPr>
        <p:spPr>
          <a:xfrm>
            <a:off x="5419750" y="2070637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1"/>
                </a:solidFill>
              </a:rPr>
              <a:t>Wind Turbine</a:t>
            </a:r>
            <a:endParaRPr sz="1100" dirty="0">
              <a:solidFill>
                <a:schemeClr val="bg1"/>
              </a:solidFill>
            </a:endParaRPr>
          </a:p>
        </p:txBody>
      </p:sp>
      <p:sp>
        <p:nvSpPr>
          <p:cNvPr id="1024" name="Google Shape;1024;p70"/>
          <p:cNvSpPr txBox="1">
            <a:spLocks noGrp="1"/>
          </p:cNvSpPr>
          <p:nvPr>
            <p:ph type="title"/>
          </p:nvPr>
        </p:nvSpPr>
        <p:spPr>
          <a:xfrm>
            <a:off x="5419750" y="1705388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19FD6"/>
                </a:solidFill>
              </a:rPr>
              <a:t>Wind</a:t>
            </a:r>
            <a:endParaRPr sz="2000" dirty="0">
              <a:solidFill>
                <a:srgbClr val="819FD6"/>
              </a:solidFill>
            </a:endParaRPr>
          </a:p>
        </p:txBody>
      </p:sp>
      <p:sp>
        <p:nvSpPr>
          <p:cNvPr id="1025" name="Google Shape;1025;p70"/>
          <p:cNvSpPr txBox="1">
            <a:spLocks noGrp="1"/>
          </p:cNvSpPr>
          <p:nvPr>
            <p:ph type="subTitle" idx="4294967295"/>
          </p:nvPr>
        </p:nvSpPr>
        <p:spPr>
          <a:xfrm>
            <a:off x="1988175" y="2070637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1"/>
                </a:solidFill>
              </a:rPr>
              <a:t>Hydroelectric Power</a:t>
            </a:r>
            <a:endParaRPr sz="1100" dirty="0">
              <a:solidFill>
                <a:schemeClr val="bg1"/>
              </a:solidFill>
            </a:endParaRPr>
          </a:p>
        </p:txBody>
      </p:sp>
      <p:sp>
        <p:nvSpPr>
          <p:cNvPr id="1026" name="Google Shape;1026;p70"/>
          <p:cNvSpPr txBox="1">
            <a:spLocks noGrp="1"/>
          </p:cNvSpPr>
          <p:nvPr>
            <p:ph type="title"/>
          </p:nvPr>
        </p:nvSpPr>
        <p:spPr>
          <a:xfrm>
            <a:off x="1988175" y="1705388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19FD6"/>
                </a:solidFill>
              </a:rPr>
              <a:t>Hydro</a:t>
            </a:r>
            <a:endParaRPr sz="2000" dirty="0">
              <a:solidFill>
                <a:srgbClr val="819FD6"/>
              </a:solidFill>
            </a:endParaRPr>
          </a:p>
        </p:txBody>
      </p:sp>
      <p:sp>
        <p:nvSpPr>
          <p:cNvPr id="1027" name="Google Shape;1027;p70"/>
          <p:cNvSpPr txBox="1">
            <a:spLocks noGrp="1"/>
          </p:cNvSpPr>
          <p:nvPr>
            <p:ph type="subTitle" idx="4294967295"/>
          </p:nvPr>
        </p:nvSpPr>
        <p:spPr>
          <a:xfrm>
            <a:off x="5876950" y="3128287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bg1"/>
                </a:solidFill>
              </a:rPr>
              <a:t>1,242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028" name="Google Shape;1028;p70"/>
          <p:cNvSpPr txBox="1">
            <a:spLocks noGrp="1"/>
          </p:cNvSpPr>
          <p:nvPr>
            <p:ph type="title"/>
          </p:nvPr>
        </p:nvSpPr>
        <p:spPr>
          <a:xfrm>
            <a:off x="5876950" y="2763038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819FD6"/>
                </a:solidFill>
              </a:rPr>
              <a:t>Power Plants</a:t>
            </a:r>
            <a:endParaRPr sz="1600" dirty="0">
              <a:solidFill>
                <a:srgbClr val="819FD6"/>
              </a:solidFill>
            </a:endParaRPr>
          </a:p>
        </p:txBody>
      </p:sp>
      <p:sp>
        <p:nvSpPr>
          <p:cNvPr id="1029" name="Google Shape;1029;p70"/>
          <p:cNvSpPr txBox="1">
            <a:spLocks noGrp="1"/>
          </p:cNvSpPr>
          <p:nvPr>
            <p:ph type="subTitle" idx="4294967295"/>
          </p:nvPr>
        </p:nvSpPr>
        <p:spPr>
          <a:xfrm>
            <a:off x="1530975" y="3128287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bg1"/>
                </a:solidFill>
              </a:rPr>
              <a:t>1,435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030" name="Google Shape;1030;p70"/>
          <p:cNvSpPr txBox="1">
            <a:spLocks noGrp="1"/>
          </p:cNvSpPr>
          <p:nvPr>
            <p:ph type="title"/>
          </p:nvPr>
        </p:nvSpPr>
        <p:spPr>
          <a:xfrm>
            <a:off x="1530975" y="2763038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819FD6"/>
                </a:solidFill>
              </a:rPr>
              <a:t>Power Plants </a:t>
            </a:r>
            <a:endParaRPr sz="1600" dirty="0">
              <a:solidFill>
                <a:srgbClr val="819FD6"/>
              </a:solidFill>
            </a:endParaRPr>
          </a:p>
        </p:txBody>
      </p:sp>
      <p:sp>
        <p:nvSpPr>
          <p:cNvPr id="1031" name="Google Shape;1031;p70"/>
          <p:cNvSpPr txBox="1">
            <a:spLocks noGrp="1"/>
          </p:cNvSpPr>
          <p:nvPr>
            <p:ph type="subTitle" idx="4294967295"/>
          </p:nvPr>
        </p:nvSpPr>
        <p:spPr>
          <a:xfrm>
            <a:off x="5419750" y="4185937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bg1"/>
                </a:solidFill>
              </a:rPr>
              <a:t>272.00K MW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032" name="Google Shape;1032;p70"/>
          <p:cNvSpPr txBox="1">
            <a:spLocks noGrp="1"/>
          </p:cNvSpPr>
          <p:nvPr>
            <p:ph type="title"/>
          </p:nvPr>
        </p:nvSpPr>
        <p:spPr>
          <a:xfrm>
            <a:off x="5419750" y="3820688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819FD6"/>
                </a:solidFill>
              </a:rPr>
              <a:t>Avg Net</a:t>
            </a:r>
            <a:endParaRPr sz="1600" dirty="0">
              <a:solidFill>
                <a:srgbClr val="819FD6"/>
              </a:solidFill>
            </a:endParaRPr>
          </a:p>
        </p:txBody>
      </p:sp>
      <p:sp>
        <p:nvSpPr>
          <p:cNvPr id="1033" name="Google Shape;1033;p70"/>
          <p:cNvSpPr txBox="1">
            <a:spLocks noGrp="1"/>
          </p:cNvSpPr>
          <p:nvPr>
            <p:ph type="subTitle" idx="4294967295"/>
          </p:nvPr>
        </p:nvSpPr>
        <p:spPr>
          <a:xfrm>
            <a:off x="1988175" y="4185937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bg1"/>
                </a:solidFill>
              </a:rPr>
              <a:t>198.80K MW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034" name="Google Shape;1034;p70"/>
          <p:cNvSpPr txBox="1">
            <a:spLocks noGrp="1"/>
          </p:cNvSpPr>
          <p:nvPr>
            <p:ph type="title"/>
          </p:nvPr>
        </p:nvSpPr>
        <p:spPr>
          <a:xfrm>
            <a:off x="1988175" y="3820688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819FD6"/>
                </a:solidFill>
              </a:rPr>
              <a:t>Avg Net</a:t>
            </a:r>
            <a:endParaRPr sz="1600" dirty="0">
              <a:solidFill>
                <a:srgbClr val="819FD6"/>
              </a:solidFill>
            </a:endParaRPr>
          </a:p>
        </p:txBody>
      </p:sp>
      <p:cxnSp>
        <p:nvCxnSpPr>
          <p:cNvPr id="1035" name="Google Shape;1035;p70"/>
          <p:cNvCxnSpPr>
            <a:stCxn id="1026" idx="0"/>
            <a:endCxn id="1022" idx="1"/>
          </p:cNvCxnSpPr>
          <p:nvPr/>
        </p:nvCxnSpPr>
        <p:spPr>
          <a:xfrm rot="-5400000">
            <a:off x="3188325" y="1189688"/>
            <a:ext cx="183600" cy="8478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1036" name="Google Shape;1036;p70"/>
          <p:cNvCxnSpPr>
            <a:stCxn id="1022" idx="3"/>
            <a:endCxn id="1024" idx="0"/>
          </p:cNvCxnSpPr>
          <p:nvPr/>
        </p:nvCxnSpPr>
        <p:spPr>
          <a:xfrm>
            <a:off x="5440050" y="1521875"/>
            <a:ext cx="847800" cy="183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037" name="Google Shape;1037;p70"/>
          <p:cNvCxnSpPr>
            <a:stCxn id="1023" idx="2"/>
            <a:endCxn id="1028" idx="0"/>
          </p:cNvCxnSpPr>
          <p:nvPr/>
        </p:nvCxnSpPr>
        <p:spPr>
          <a:xfrm rot="-5400000" flipH="1">
            <a:off x="6376600" y="2394637"/>
            <a:ext cx="279600" cy="457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038" name="Google Shape;1038;p70"/>
          <p:cNvCxnSpPr>
            <a:stCxn id="1027" idx="2"/>
            <a:endCxn id="1032" idx="0"/>
          </p:cNvCxnSpPr>
          <p:nvPr/>
        </p:nvCxnSpPr>
        <p:spPr>
          <a:xfrm rot="5400000">
            <a:off x="6376600" y="3452287"/>
            <a:ext cx="279600" cy="457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039" name="Google Shape;1039;p70"/>
          <p:cNvCxnSpPr>
            <a:cxnSpLocks/>
            <a:stCxn id="1025" idx="2"/>
            <a:endCxn id="1030" idx="0"/>
          </p:cNvCxnSpPr>
          <p:nvPr/>
        </p:nvCxnSpPr>
        <p:spPr>
          <a:xfrm rot="5400000">
            <a:off x="2487825" y="2394637"/>
            <a:ext cx="279600" cy="457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040" name="Google Shape;1040;p70"/>
          <p:cNvCxnSpPr>
            <a:stCxn id="1029" idx="2"/>
            <a:endCxn id="1034" idx="0"/>
          </p:cNvCxnSpPr>
          <p:nvPr/>
        </p:nvCxnSpPr>
        <p:spPr>
          <a:xfrm rot="-5400000" flipH="1">
            <a:off x="2487825" y="3452287"/>
            <a:ext cx="279600" cy="457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041" name="Google Shape;1041;p70"/>
          <p:cNvGrpSpPr/>
          <p:nvPr/>
        </p:nvGrpSpPr>
        <p:grpSpPr>
          <a:xfrm>
            <a:off x="2812900" y="2855280"/>
            <a:ext cx="3518201" cy="3708885"/>
            <a:chOff x="2399019" y="2355425"/>
            <a:chExt cx="4466422" cy="4708499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1042" name="Google Shape;1042;p70"/>
            <p:cNvSpPr/>
            <p:nvPr/>
          </p:nvSpPr>
          <p:spPr>
            <a:xfrm flipH="1">
              <a:off x="4787193" y="3719407"/>
              <a:ext cx="443930" cy="1024658"/>
            </a:xfrm>
            <a:custGeom>
              <a:avLst/>
              <a:gdLst/>
              <a:ahLst/>
              <a:cxnLst/>
              <a:rect l="l" t="t" r="r" b="b"/>
              <a:pathLst>
                <a:path w="7108" h="16407" extrusionOk="0">
                  <a:moveTo>
                    <a:pt x="2060" y="1993"/>
                  </a:moveTo>
                  <a:lnTo>
                    <a:pt x="2060" y="2989"/>
                  </a:lnTo>
                  <a:lnTo>
                    <a:pt x="997" y="2989"/>
                  </a:lnTo>
                  <a:lnTo>
                    <a:pt x="997" y="1993"/>
                  </a:lnTo>
                  <a:close/>
                  <a:moveTo>
                    <a:pt x="4119" y="1993"/>
                  </a:moveTo>
                  <a:lnTo>
                    <a:pt x="4119" y="2989"/>
                  </a:lnTo>
                  <a:lnTo>
                    <a:pt x="3056" y="2989"/>
                  </a:lnTo>
                  <a:lnTo>
                    <a:pt x="3056" y="1993"/>
                  </a:lnTo>
                  <a:close/>
                  <a:moveTo>
                    <a:pt x="6244" y="1993"/>
                  </a:moveTo>
                  <a:lnTo>
                    <a:pt x="6244" y="2989"/>
                  </a:lnTo>
                  <a:lnTo>
                    <a:pt x="5181" y="2989"/>
                  </a:lnTo>
                  <a:lnTo>
                    <a:pt x="5181" y="1993"/>
                  </a:lnTo>
                  <a:close/>
                  <a:moveTo>
                    <a:pt x="2060" y="3986"/>
                  </a:moveTo>
                  <a:lnTo>
                    <a:pt x="2060" y="5048"/>
                  </a:lnTo>
                  <a:lnTo>
                    <a:pt x="997" y="5048"/>
                  </a:lnTo>
                  <a:lnTo>
                    <a:pt x="997" y="3986"/>
                  </a:lnTo>
                  <a:close/>
                  <a:moveTo>
                    <a:pt x="4119" y="3986"/>
                  </a:moveTo>
                  <a:lnTo>
                    <a:pt x="4119" y="5048"/>
                  </a:lnTo>
                  <a:lnTo>
                    <a:pt x="3056" y="5048"/>
                  </a:lnTo>
                  <a:lnTo>
                    <a:pt x="3056" y="3986"/>
                  </a:lnTo>
                  <a:close/>
                  <a:moveTo>
                    <a:pt x="6244" y="3986"/>
                  </a:moveTo>
                  <a:lnTo>
                    <a:pt x="6244" y="5048"/>
                  </a:lnTo>
                  <a:lnTo>
                    <a:pt x="5181" y="5048"/>
                  </a:lnTo>
                  <a:lnTo>
                    <a:pt x="5181" y="3986"/>
                  </a:lnTo>
                  <a:close/>
                  <a:moveTo>
                    <a:pt x="2060" y="6045"/>
                  </a:moveTo>
                  <a:lnTo>
                    <a:pt x="2060" y="7041"/>
                  </a:lnTo>
                  <a:lnTo>
                    <a:pt x="997" y="7041"/>
                  </a:lnTo>
                  <a:lnTo>
                    <a:pt x="997" y="6045"/>
                  </a:lnTo>
                  <a:close/>
                  <a:moveTo>
                    <a:pt x="4119" y="6045"/>
                  </a:moveTo>
                  <a:lnTo>
                    <a:pt x="4119" y="7041"/>
                  </a:lnTo>
                  <a:lnTo>
                    <a:pt x="3056" y="7041"/>
                  </a:lnTo>
                  <a:lnTo>
                    <a:pt x="3056" y="6045"/>
                  </a:lnTo>
                  <a:close/>
                  <a:moveTo>
                    <a:pt x="6244" y="6045"/>
                  </a:moveTo>
                  <a:lnTo>
                    <a:pt x="6244" y="7041"/>
                  </a:lnTo>
                  <a:lnTo>
                    <a:pt x="5181" y="7041"/>
                  </a:lnTo>
                  <a:lnTo>
                    <a:pt x="5181" y="6045"/>
                  </a:lnTo>
                  <a:close/>
                  <a:moveTo>
                    <a:pt x="2060" y="8037"/>
                  </a:moveTo>
                  <a:lnTo>
                    <a:pt x="2060" y="9100"/>
                  </a:lnTo>
                  <a:lnTo>
                    <a:pt x="997" y="9100"/>
                  </a:lnTo>
                  <a:lnTo>
                    <a:pt x="997" y="8037"/>
                  </a:lnTo>
                  <a:close/>
                  <a:moveTo>
                    <a:pt x="4119" y="8037"/>
                  </a:moveTo>
                  <a:lnTo>
                    <a:pt x="4119" y="9100"/>
                  </a:lnTo>
                  <a:lnTo>
                    <a:pt x="3056" y="9100"/>
                  </a:lnTo>
                  <a:lnTo>
                    <a:pt x="3056" y="8037"/>
                  </a:lnTo>
                  <a:close/>
                  <a:moveTo>
                    <a:pt x="6244" y="8037"/>
                  </a:moveTo>
                  <a:lnTo>
                    <a:pt x="6244" y="9100"/>
                  </a:lnTo>
                  <a:lnTo>
                    <a:pt x="5181" y="9100"/>
                  </a:lnTo>
                  <a:lnTo>
                    <a:pt x="5181" y="8037"/>
                  </a:lnTo>
                  <a:close/>
                  <a:moveTo>
                    <a:pt x="2060" y="10096"/>
                  </a:moveTo>
                  <a:lnTo>
                    <a:pt x="2060" y="11093"/>
                  </a:lnTo>
                  <a:lnTo>
                    <a:pt x="997" y="11093"/>
                  </a:lnTo>
                  <a:lnTo>
                    <a:pt x="997" y="10096"/>
                  </a:lnTo>
                  <a:close/>
                  <a:moveTo>
                    <a:pt x="4119" y="10096"/>
                  </a:moveTo>
                  <a:lnTo>
                    <a:pt x="4119" y="11093"/>
                  </a:lnTo>
                  <a:lnTo>
                    <a:pt x="3056" y="11093"/>
                  </a:lnTo>
                  <a:lnTo>
                    <a:pt x="3056" y="10096"/>
                  </a:lnTo>
                  <a:close/>
                  <a:moveTo>
                    <a:pt x="6244" y="10096"/>
                  </a:moveTo>
                  <a:lnTo>
                    <a:pt x="6244" y="11093"/>
                  </a:lnTo>
                  <a:lnTo>
                    <a:pt x="5181" y="11093"/>
                  </a:lnTo>
                  <a:lnTo>
                    <a:pt x="5181" y="10096"/>
                  </a:lnTo>
                  <a:close/>
                  <a:moveTo>
                    <a:pt x="2060" y="12089"/>
                  </a:moveTo>
                  <a:lnTo>
                    <a:pt x="2060" y="13085"/>
                  </a:lnTo>
                  <a:lnTo>
                    <a:pt x="997" y="13085"/>
                  </a:lnTo>
                  <a:lnTo>
                    <a:pt x="997" y="12089"/>
                  </a:lnTo>
                  <a:close/>
                  <a:moveTo>
                    <a:pt x="4119" y="12089"/>
                  </a:moveTo>
                  <a:lnTo>
                    <a:pt x="4119" y="13085"/>
                  </a:lnTo>
                  <a:lnTo>
                    <a:pt x="3056" y="13085"/>
                  </a:lnTo>
                  <a:lnTo>
                    <a:pt x="3056" y="12089"/>
                  </a:lnTo>
                  <a:close/>
                  <a:moveTo>
                    <a:pt x="6244" y="12089"/>
                  </a:moveTo>
                  <a:lnTo>
                    <a:pt x="6244" y="13085"/>
                  </a:lnTo>
                  <a:lnTo>
                    <a:pt x="5181" y="13085"/>
                  </a:lnTo>
                  <a:lnTo>
                    <a:pt x="5181" y="12089"/>
                  </a:lnTo>
                  <a:close/>
                  <a:moveTo>
                    <a:pt x="2060" y="15145"/>
                  </a:moveTo>
                  <a:lnTo>
                    <a:pt x="2060" y="15676"/>
                  </a:lnTo>
                  <a:lnTo>
                    <a:pt x="997" y="15676"/>
                  </a:lnTo>
                  <a:lnTo>
                    <a:pt x="997" y="15145"/>
                  </a:lnTo>
                  <a:close/>
                  <a:moveTo>
                    <a:pt x="4119" y="15145"/>
                  </a:moveTo>
                  <a:lnTo>
                    <a:pt x="4119" y="15676"/>
                  </a:lnTo>
                  <a:lnTo>
                    <a:pt x="3056" y="15676"/>
                  </a:lnTo>
                  <a:lnTo>
                    <a:pt x="3056" y="15145"/>
                  </a:lnTo>
                  <a:close/>
                  <a:moveTo>
                    <a:pt x="6244" y="15145"/>
                  </a:moveTo>
                  <a:lnTo>
                    <a:pt x="6244" y="15676"/>
                  </a:lnTo>
                  <a:lnTo>
                    <a:pt x="5181" y="15676"/>
                  </a:lnTo>
                  <a:lnTo>
                    <a:pt x="5181" y="15145"/>
                  </a:lnTo>
                  <a:close/>
                  <a:moveTo>
                    <a:pt x="0" y="0"/>
                  </a:moveTo>
                  <a:lnTo>
                    <a:pt x="0" y="16407"/>
                  </a:lnTo>
                  <a:lnTo>
                    <a:pt x="7108" y="16407"/>
                  </a:lnTo>
                  <a:lnTo>
                    <a:pt x="710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0"/>
            <p:cNvSpPr/>
            <p:nvPr/>
          </p:nvSpPr>
          <p:spPr>
            <a:xfrm flipH="1">
              <a:off x="3912901" y="2355425"/>
              <a:ext cx="874287" cy="2393904"/>
            </a:xfrm>
            <a:custGeom>
              <a:avLst/>
              <a:gdLst/>
              <a:ahLst/>
              <a:cxnLst/>
              <a:rect l="l" t="t" r="r" b="b"/>
              <a:pathLst>
                <a:path w="8636" h="23647" extrusionOk="0">
                  <a:moveTo>
                    <a:pt x="3388" y="5115"/>
                  </a:moveTo>
                  <a:lnTo>
                    <a:pt x="3388" y="6377"/>
                  </a:lnTo>
                  <a:lnTo>
                    <a:pt x="1993" y="6377"/>
                  </a:lnTo>
                  <a:lnTo>
                    <a:pt x="1993" y="5115"/>
                  </a:lnTo>
                  <a:close/>
                  <a:moveTo>
                    <a:pt x="6643" y="5115"/>
                  </a:moveTo>
                  <a:lnTo>
                    <a:pt x="6643" y="6377"/>
                  </a:lnTo>
                  <a:lnTo>
                    <a:pt x="5248" y="6377"/>
                  </a:lnTo>
                  <a:lnTo>
                    <a:pt x="5248" y="5115"/>
                  </a:lnTo>
                  <a:close/>
                  <a:moveTo>
                    <a:pt x="3388" y="7705"/>
                  </a:moveTo>
                  <a:lnTo>
                    <a:pt x="3388" y="9034"/>
                  </a:lnTo>
                  <a:lnTo>
                    <a:pt x="1993" y="9034"/>
                  </a:lnTo>
                  <a:lnTo>
                    <a:pt x="1993" y="7705"/>
                  </a:lnTo>
                  <a:close/>
                  <a:moveTo>
                    <a:pt x="6643" y="7705"/>
                  </a:moveTo>
                  <a:lnTo>
                    <a:pt x="6643" y="9034"/>
                  </a:lnTo>
                  <a:lnTo>
                    <a:pt x="5248" y="9034"/>
                  </a:lnTo>
                  <a:lnTo>
                    <a:pt x="5248" y="7705"/>
                  </a:lnTo>
                  <a:close/>
                  <a:moveTo>
                    <a:pt x="3388" y="10296"/>
                  </a:moveTo>
                  <a:lnTo>
                    <a:pt x="3388" y="11624"/>
                  </a:lnTo>
                  <a:lnTo>
                    <a:pt x="1993" y="11624"/>
                  </a:lnTo>
                  <a:lnTo>
                    <a:pt x="1993" y="10296"/>
                  </a:lnTo>
                  <a:close/>
                  <a:moveTo>
                    <a:pt x="6643" y="10296"/>
                  </a:moveTo>
                  <a:lnTo>
                    <a:pt x="6643" y="11624"/>
                  </a:lnTo>
                  <a:lnTo>
                    <a:pt x="5248" y="11624"/>
                  </a:lnTo>
                  <a:lnTo>
                    <a:pt x="5248" y="10296"/>
                  </a:lnTo>
                  <a:close/>
                  <a:moveTo>
                    <a:pt x="3388" y="12953"/>
                  </a:moveTo>
                  <a:lnTo>
                    <a:pt x="3388" y="14215"/>
                  </a:lnTo>
                  <a:lnTo>
                    <a:pt x="1993" y="14215"/>
                  </a:lnTo>
                  <a:lnTo>
                    <a:pt x="1993" y="12953"/>
                  </a:lnTo>
                  <a:close/>
                  <a:moveTo>
                    <a:pt x="6643" y="12953"/>
                  </a:moveTo>
                  <a:lnTo>
                    <a:pt x="6643" y="14215"/>
                  </a:lnTo>
                  <a:lnTo>
                    <a:pt x="5248" y="14215"/>
                  </a:lnTo>
                  <a:lnTo>
                    <a:pt x="5248" y="12953"/>
                  </a:lnTo>
                  <a:close/>
                  <a:moveTo>
                    <a:pt x="3388" y="15543"/>
                  </a:moveTo>
                  <a:lnTo>
                    <a:pt x="3388" y="16871"/>
                  </a:lnTo>
                  <a:lnTo>
                    <a:pt x="1993" y="16871"/>
                  </a:lnTo>
                  <a:lnTo>
                    <a:pt x="1993" y="15543"/>
                  </a:lnTo>
                  <a:close/>
                  <a:moveTo>
                    <a:pt x="6643" y="15543"/>
                  </a:moveTo>
                  <a:lnTo>
                    <a:pt x="6643" y="16871"/>
                  </a:lnTo>
                  <a:lnTo>
                    <a:pt x="5248" y="16871"/>
                  </a:lnTo>
                  <a:lnTo>
                    <a:pt x="5248" y="15543"/>
                  </a:lnTo>
                  <a:close/>
                  <a:moveTo>
                    <a:pt x="3388" y="18134"/>
                  </a:moveTo>
                  <a:lnTo>
                    <a:pt x="3388" y="19462"/>
                  </a:lnTo>
                  <a:lnTo>
                    <a:pt x="1993" y="19462"/>
                  </a:lnTo>
                  <a:lnTo>
                    <a:pt x="1993" y="18134"/>
                  </a:lnTo>
                  <a:close/>
                  <a:moveTo>
                    <a:pt x="6643" y="18134"/>
                  </a:moveTo>
                  <a:lnTo>
                    <a:pt x="6643" y="19462"/>
                  </a:lnTo>
                  <a:lnTo>
                    <a:pt x="5248" y="19462"/>
                  </a:lnTo>
                  <a:lnTo>
                    <a:pt x="5248" y="18134"/>
                  </a:lnTo>
                  <a:close/>
                  <a:moveTo>
                    <a:pt x="3388" y="20790"/>
                  </a:moveTo>
                  <a:lnTo>
                    <a:pt x="3388" y="22185"/>
                  </a:lnTo>
                  <a:lnTo>
                    <a:pt x="1993" y="22185"/>
                  </a:lnTo>
                  <a:lnTo>
                    <a:pt x="1993" y="20790"/>
                  </a:lnTo>
                  <a:close/>
                  <a:moveTo>
                    <a:pt x="6643" y="20790"/>
                  </a:moveTo>
                  <a:lnTo>
                    <a:pt x="6643" y="22185"/>
                  </a:lnTo>
                  <a:lnTo>
                    <a:pt x="5248" y="22185"/>
                  </a:lnTo>
                  <a:lnTo>
                    <a:pt x="5248" y="20790"/>
                  </a:lnTo>
                  <a:close/>
                  <a:moveTo>
                    <a:pt x="4318" y="0"/>
                  </a:moveTo>
                  <a:lnTo>
                    <a:pt x="1" y="3454"/>
                  </a:lnTo>
                  <a:lnTo>
                    <a:pt x="1" y="23647"/>
                  </a:lnTo>
                  <a:lnTo>
                    <a:pt x="8636" y="23647"/>
                  </a:lnTo>
                  <a:lnTo>
                    <a:pt x="8636" y="3454"/>
                  </a:lnTo>
                  <a:lnTo>
                    <a:pt x="43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70"/>
            <p:cNvGrpSpPr/>
            <p:nvPr/>
          </p:nvGrpSpPr>
          <p:grpSpPr>
            <a:xfrm rot="-1594979" flipH="1">
              <a:off x="2615744" y="4341774"/>
              <a:ext cx="4032971" cy="1921342"/>
              <a:chOff x="5111150" y="3228900"/>
              <a:chExt cx="4032913" cy="1921314"/>
            </a:xfrm>
            <a:grpFill/>
          </p:grpSpPr>
          <p:sp>
            <p:nvSpPr>
              <p:cNvPr id="1045" name="Google Shape;1045;p70"/>
              <p:cNvSpPr/>
              <p:nvPr/>
            </p:nvSpPr>
            <p:spPr>
              <a:xfrm>
                <a:off x="5111150" y="3228900"/>
                <a:ext cx="4032913" cy="1921313"/>
              </a:xfrm>
              <a:custGeom>
                <a:avLst/>
                <a:gdLst/>
                <a:ahLst/>
                <a:cxnLst/>
                <a:rect l="l" t="t" r="r" b="b"/>
                <a:pathLst>
                  <a:path w="105546" h="50283" extrusionOk="0">
                    <a:moveTo>
                      <a:pt x="85486" y="1"/>
                    </a:moveTo>
                    <a:lnTo>
                      <a:pt x="82165" y="67"/>
                    </a:lnTo>
                    <a:lnTo>
                      <a:pt x="78777" y="200"/>
                    </a:lnTo>
                    <a:lnTo>
                      <a:pt x="75390" y="466"/>
                    </a:lnTo>
                    <a:lnTo>
                      <a:pt x="72002" y="798"/>
                    </a:lnTo>
                    <a:lnTo>
                      <a:pt x="68681" y="1263"/>
                    </a:lnTo>
                    <a:lnTo>
                      <a:pt x="65360" y="1861"/>
                    </a:lnTo>
                    <a:lnTo>
                      <a:pt x="62105" y="2591"/>
                    </a:lnTo>
                    <a:lnTo>
                      <a:pt x="58851" y="3388"/>
                    </a:lnTo>
                    <a:lnTo>
                      <a:pt x="55596" y="4318"/>
                    </a:lnTo>
                    <a:lnTo>
                      <a:pt x="52408" y="5314"/>
                    </a:lnTo>
                    <a:lnTo>
                      <a:pt x="49286" y="6444"/>
                    </a:lnTo>
                    <a:lnTo>
                      <a:pt x="46164" y="7706"/>
                    </a:lnTo>
                    <a:lnTo>
                      <a:pt x="43108" y="9034"/>
                    </a:lnTo>
                    <a:lnTo>
                      <a:pt x="40119" y="10495"/>
                    </a:lnTo>
                    <a:lnTo>
                      <a:pt x="37130" y="12023"/>
                    </a:lnTo>
                    <a:lnTo>
                      <a:pt x="34208" y="13684"/>
                    </a:lnTo>
                    <a:lnTo>
                      <a:pt x="31418" y="15411"/>
                    </a:lnTo>
                    <a:lnTo>
                      <a:pt x="28628" y="17204"/>
                    </a:lnTo>
                    <a:lnTo>
                      <a:pt x="25905" y="19130"/>
                    </a:lnTo>
                    <a:lnTo>
                      <a:pt x="23248" y="21123"/>
                    </a:lnTo>
                    <a:lnTo>
                      <a:pt x="20658" y="23248"/>
                    </a:lnTo>
                    <a:lnTo>
                      <a:pt x="18133" y="25374"/>
                    </a:lnTo>
                    <a:lnTo>
                      <a:pt x="15676" y="27632"/>
                    </a:lnTo>
                    <a:lnTo>
                      <a:pt x="13285" y="30024"/>
                    </a:lnTo>
                    <a:lnTo>
                      <a:pt x="11026" y="32415"/>
                    </a:lnTo>
                    <a:lnTo>
                      <a:pt x="8834" y="34872"/>
                    </a:lnTo>
                    <a:lnTo>
                      <a:pt x="7373" y="36732"/>
                    </a:lnTo>
                    <a:lnTo>
                      <a:pt x="5978" y="38725"/>
                    </a:lnTo>
                    <a:lnTo>
                      <a:pt x="4583" y="40850"/>
                    </a:lnTo>
                    <a:lnTo>
                      <a:pt x="3321" y="43042"/>
                    </a:lnTo>
                    <a:lnTo>
                      <a:pt x="2192" y="45101"/>
                    </a:lnTo>
                    <a:lnTo>
                      <a:pt x="1262" y="47094"/>
                    </a:lnTo>
                    <a:lnTo>
                      <a:pt x="465" y="48821"/>
                    </a:lnTo>
                    <a:lnTo>
                      <a:pt x="0" y="50216"/>
                    </a:lnTo>
                    <a:lnTo>
                      <a:pt x="105213" y="50282"/>
                    </a:lnTo>
                    <a:lnTo>
                      <a:pt x="105546" y="2060"/>
                    </a:lnTo>
                    <a:lnTo>
                      <a:pt x="102291" y="1462"/>
                    </a:lnTo>
                    <a:lnTo>
                      <a:pt x="98970" y="931"/>
                    </a:lnTo>
                    <a:lnTo>
                      <a:pt x="95582" y="532"/>
                    </a:lnTo>
                    <a:lnTo>
                      <a:pt x="92261" y="266"/>
                    </a:lnTo>
                    <a:lnTo>
                      <a:pt x="88874" y="67"/>
                    </a:lnTo>
                    <a:lnTo>
                      <a:pt x="8548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70"/>
              <p:cNvSpPr/>
              <p:nvPr/>
            </p:nvSpPr>
            <p:spPr>
              <a:xfrm>
                <a:off x="5811622" y="3307576"/>
                <a:ext cx="3319761" cy="1842639"/>
              </a:xfrm>
              <a:custGeom>
                <a:avLst/>
                <a:gdLst/>
                <a:ahLst/>
                <a:cxnLst/>
                <a:rect l="l" t="t" r="r" b="b"/>
                <a:pathLst>
                  <a:path w="86882" h="48224" extrusionOk="0">
                    <a:moveTo>
                      <a:pt x="80106" y="1"/>
                    </a:moveTo>
                    <a:lnTo>
                      <a:pt x="76719" y="67"/>
                    </a:lnTo>
                    <a:lnTo>
                      <a:pt x="73331" y="134"/>
                    </a:lnTo>
                    <a:lnTo>
                      <a:pt x="69944" y="333"/>
                    </a:lnTo>
                    <a:lnTo>
                      <a:pt x="66556" y="665"/>
                    </a:lnTo>
                    <a:lnTo>
                      <a:pt x="63235" y="997"/>
                    </a:lnTo>
                    <a:lnTo>
                      <a:pt x="59914" y="1462"/>
                    </a:lnTo>
                    <a:lnTo>
                      <a:pt x="56593" y="2060"/>
                    </a:lnTo>
                    <a:lnTo>
                      <a:pt x="53272" y="2724"/>
                    </a:lnTo>
                    <a:lnTo>
                      <a:pt x="50017" y="3521"/>
                    </a:lnTo>
                    <a:lnTo>
                      <a:pt x="46762" y="4385"/>
                    </a:lnTo>
                    <a:lnTo>
                      <a:pt x="43574" y="5447"/>
                    </a:lnTo>
                    <a:lnTo>
                      <a:pt x="40386" y="6577"/>
                    </a:lnTo>
                    <a:lnTo>
                      <a:pt x="37264" y="7839"/>
                    </a:lnTo>
                    <a:lnTo>
                      <a:pt x="34208" y="9233"/>
                    </a:lnTo>
                    <a:lnTo>
                      <a:pt x="31219" y="10761"/>
                    </a:lnTo>
                    <a:lnTo>
                      <a:pt x="28297" y="12422"/>
                    </a:lnTo>
                    <a:lnTo>
                      <a:pt x="25441" y="14215"/>
                    </a:lnTo>
                    <a:lnTo>
                      <a:pt x="24046" y="15145"/>
                    </a:lnTo>
                    <a:lnTo>
                      <a:pt x="22651" y="16141"/>
                    </a:lnTo>
                    <a:lnTo>
                      <a:pt x="21322" y="17138"/>
                    </a:lnTo>
                    <a:lnTo>
                      <a:pt x="19994" y="18200"/>
                    </a:lnTo>
                    <a:lnTo>
                      <a:pt x="18665" y="19263"/>
                    </a:lnTo>
                    <a:lnTo>
                      <a:pt x="17403" y="20392"/>
                    </a:lnTo>
                    <a:lnTo>
                      <a:pt x="16208" y="21522"/>
                    </a:lnTo>
                    <a:lnTo>
                      <a:pt x="15012" y="22717"/>
                    </a:lnTo>
                    <a:lnTo>
                      <a:pt x="13817" y="23913"/>
                    </a:lnTo>
                    <a:lnTo>
                      <a:pt x="12687" y="25108"/>
                    </a:lnTo>
                    <a:lnTo>
                      <a:pt x="11558" y="26370"/>
                    </a:lnTo>
                    <a:lnTo>
                      <a:pt x="10495" y="27632"/>
                    </a:lnTo>
                    <a:lnTo>
                      <a:pt x="9499" y="28961"/>
                    </a:lnTo>
                    <a:lnTo>
                      <a:pt x="8503" y="30289"/>
                    </a:lnTo>
                    <a:lnTo>
                      <a:pt x="7506" y="31618"/>
                    </a:lnTo>
                    <a:lnTo>
                      <a:pt x="6643" y="33013"/>
                    </a:lnTo>
                    <a:lnTo>
                      <a:pt x="5713" y="34407"/>
                    </a:lnTo>
                    <a:lnTo>
                      <a:pt x="4916" y="35869"/>
                    </a:lnTo>
                    <a:lnTo>
                      <a:pt x="4119" y="37330"/>
                    </a:lnTo>
                    <a:lnTo>
                      <a:pt x="3388" y="38791"/>
                    </a:lnTo>
                    <a:lnTo>
                      <a:pt x="2724" y="40319"/>
                    </a:lnTo>
                    <a:lnTo>
                      <a:pt x="2060" y="41847"/>
                    </a:lnTo>
                    <a:lnTo>
                      <a:pt x="1462" y="43374"/>
                    </a:lnTo>
                    <a:lnTo>
                      <a:pt x="931" y="44969"/>
                    </a:lnTo>
                    <a:lnTo>
                      <a:pt x="466" y="46563"/>
                    </a:lnTo>
                    <a:lnTo>
                      <a:pt x="1" y="48157"/>
                    </a:lnTo>
                    <a:lnTo>
                      <a:pt x="29360" y="48223"/>
                    </a:lnTo>
                    <a:lnTo>
                      <a:pt x="29891" y="45766"/>
                    </a:lnTo>
                    <a:lnTo>
                      <a:pt x="30555" y="43308"/>
                    </a:lnTo>
                    <a:lnTo>
                      <a:pt x="31352" y="40917"/>
                    </a:lnTo>
                    <a:lnTo>
                      <a:pt x="32216" y="38592"/>
                    </a:lnTo>
                    <a:lnTo>
                      <a:pt x="33146" y="36267"/>
                    </a:lnTo>
                    <a:lnTo>
                      <a:pt x="34275" y="34009"/>
                    </a:lnTo>
                    <a:lnTo>
                      <a:pt x="35404" y="31751"/>
                    </a:lnTo>
                    <a:lnTo>
                      <a:pt x="36666" y="29559"/>
                    </a:lnTo>
                    <a:lnTo>
                      <a:pt x="38061" y="27433"/>
                    </a:lnTo>
                    <a:lnTo>
                      <a:pt x="39456" y="25374"/>
                    </a:lnTo>
                    <a:lnTo>
                      <a:pt x="40983" y="23381"/>
                    </a:lnTo>
                    <a:lnTo>
                      <a:pt x="42578" y="21389"/>
                    </a:lnTo>
                    <a:lnTo>
                      <a:pt x="44305" y="19529"/>
                    </a:lnTo>
                    <a:lnTo>
                      <a:pt x="46032" y="17669"/>
                    </a:lnTo>
                    <a:lnTo>
                      <a:pt x="47825" y="15942"/>
                    </a:lnTo>
                    <a:lnTo>
                      <a:pt x="49751" y="14282"/>
                    </a:lnTo>
                    <a:lnTo>
                      <a:pt x="51744" y="12687"/>
                    </a:lnTo>
                    <a:lnTo>
                      <a:pt x="53737" y="11160"/>
                    </a:lnTo>
                    <a:lnTo>
                      <a:pt x="55862" y="9765"/>
                    </a:lnTo>
                    <a:lnTo>
                      <a:pt x="57988" y="8436"/>
                    </a:lnTo>
                    <a:lnTo>
                      <a:pt x="60180" y="7241"/>
                    </a:lnTo>
                    <a:lnTo>
                      <a:pt x="62438" y="6112"/>
                    </a:lnTo>
                    <a:lnTo>
                      <a:pt x="64763" y="5049"/>
                    </a:lnTo>
                    <a:lnTo>
                      <a:pt x="67088" y="4119"/>
                    </a:lnTo>
                    <a:lnTo>
                      <a:pt x="69479" y="3322"/>
                    </a:lnTo>
                    <a:lnTo>
                      <a:pt x="71870" y="2525"/>
                    </a:lnTo>
                    <a:lnTo>
                      <a:pt x="74328" y="1927"/>
                    </a:lnTo>
                    <a:lnTo>
                      <a:pt x="76785" y="1396"/>
                    </a:lnTo>
                    <a:lnTo>
                      <a:pt x="79309" y="931"/>
                    </a:lnTo>
                    <a:lnTo>
                      <a:pt x="81833" y="599"/>
                    </a:lnTo>
                    <a:lnTo>
                      <a:pt x="84357" y="333"/>
                    </a:lnTo>
                    <a:lnTo>
                      <a:pt x="86881" y="200"/>
                    </a:lnTo>
                    <a:lnTo>
                      <a:pt x="83494" y="67"/>
                    </a:lnTo>
                    <a:lnTo>
                      <a:pt x="80106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47" name="Google Shape;1047;p70"/>
          <p:cNvGrpSpPr/>
          <p:nvPr/>
        </p:nvGrpSpPr>
        <p:grpSpPr>
          <a:xfrm>
            <a:off x="7534934" y="2172557"/>
            <a:ext cx="2171732" cy="3709087"/>
            <a:chOff x="5149513" y="-1958575"/>
            <a:chExt cx="1335300" cy="2280550"/>
          </a:xfr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dk2"/>
              </a:gs>
            </a:gsLst>
            <a:lin ang="5400700" scaled="0"/>
          </a:gradFill>
        </p:grpSpPr>
        <p:sp>
          <p:nvSpPr>
            <p:cNvPr id="1048" name="Google Shape;1048;p70"/>
            <p:cNvSpPr/>
            <p:nvPr/>
          </p:nvSpPr>
          <p:spPr>
            <a:xfrm>
              <a:off x="5755888" y="-1958575"/>
              <a:ext cx="119450" cy="770800"/>
            </a:xfrm>
            <a:custGeom>
              <a:avLst/>
              <a:gdLst/>
              <a:ahLst/>
              <a:cxnLst/>
              <a:rect l="l" t="t" r="r" b="b"/>
              <a:pathLst>
                <a:path w="4778" h="30832" extrusionOk="0">
                  <a:moveTo>
                    <a:pt x="2885" y="0"/>
                  </a:moveTo>
                  <a:lnTo>
                    <a:pt x="2730" y="31"/>
                  </a:lnTo>
                  <a:lnTo>
                    <a:pt x="2575" y="93"/>
                  </a:lnTo>
                  <a:lnTo>
                    <a:pt x="2482" y="218"/>
                  </a:lnTo>
                  <a:lnTo>
                    <a:pt x="2420" y="311"/>
                  </a:lnTo>
                  <a:lnTo>
                    <a:pt x="2420" y="404"/>
                  </a:lnTo>
                  <a:lnTo>
                    <a:pt x="249" y="16160"/>
                  </a:lnTo>
                  <a:lnTo>
                    <a:pt x="94" y="17494"/>
                  </a:lnTo>
                  <a:lnTo>
                    <a:pt x="32" y="18859"/>
                  </a:lnTo>
                  <a:lnTo>
                    <a:pt x="1" y="20223"/>
                  </a:lnTo>
                  <a:lnTo>
                    <a:pt x="63" y="21588"/>
                  </a:lnTo>
                  <a:lnTo>
                    <a:pt x="156" y="22922"/>
                  </a:lnTo>
                  <a:lnTo>
                    <a:pt x="342" y="24287"/>
                  </a:lnTo>
                  <a:lnTo>
                    <a:pt x="559" y="25589"/>
                  </a:lnTo>
                  <a:lnTo>
                    <a:pt x="869" y="26861"/>
                  </a:lnTo>
                  <a:lnTo>
                    <a:pt x="1924" y="30831"/>
                  </a:lnTo>
                  <a:lnTo>
                    <a:pt x="3009" y="28226"/>
                  </a:lnTo>
                  <a:lnTo>
                    <a:pt x="3288" y="27574"/>
                  </a:lnTo>
                  <a:lnTo>
                    <a:pt x="3506" y="26923"/>
                  </a:lnTo>
                  <a:lnTo>
                    <a:pt x="3723" y="26241"/>
                  </a:lnTo>
                  <a:lnTo>
                    <a:pt x="3909" y="25558"/>
                  </a:lnTo>
                  <a:lnTo>
                    <a:pt x="4095" y="24876"/>
                  </a:lnTo>
                  <a:lnTo>
                    <a:pt x="4250" y="24132"/>
                  </a:lnTo>
                  <a:lnTo>
                    <a:pt x="4374" y="23418"/>
                  </a:lnTo>
                  <a:lnTo>
                    <a:pt x="4498" y="22674"/>
                  </a:lnTo>
                  <a:lnTo>
                    <a:pt x="4591" y="21898"/>
                  </a:lnTo>
                  <a:lnTo>
                    <a:pt x="4684" y="21123"/>
                  </a:lnTo>
                  <a:lnTo>
                    <a:pt x="4715" y="20347"/>
                  </a:lnTo>
                  <a:lnTo>
                    <a:pt x="4746" y="19572"/>
                  </a:lnTo>
                  <a:lnTo>
                    <a:pt x="4777" y="18797"/>
                  </a:lnTo>
                  <a:lnTo>
                    <a:pt x="4746" y="18021"/>
                  </a:lnTo>
                  <a:lnTo>
                    <a:pt x="4715" y="17215"/>
                  </a:lnTo>
                  <a:lnTo>
                    <a:pt x="4653" y="16408"/>
                  </a:lnTo>
                  <a:lnTo>
                    <a:pt x="3319" y="435"/>
                  </a:lnTo>
                  <a:lnTo>
                    <a:pt x="3319" y="311"/>
                  </a:lnTo>
                  <a:lnTo>
                    <a:pt x="3288" y="249"/>
                  </a:lnTo>
                  <a:lnTo>
                    <a:pt x="3164" y="93"/>
                  </a:lnTo>
                  <a:lnTo>
                    <a:pt x="3040" y="31"/>
                  </a:lnTo>
                  <a:lnTo>
                    <a:pt x="28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0"/>
            <p:cNvSpPr/>
            <p:nvPr/>
          </p:nvSpPr>
          <p:spPr>
            <a:xfrm>
              <a:off x="5817163" y="-1202550"/>
              <a:ext cx="667650" cy="393175"/>
            </a:xfrm>
            <a:custGeom>
              <a:avLst/>
              <a:gdLst/>
              <a:ahLst/>
              <a:cxnLst/>
              <a:rect l="l" t="t" r="r" b="b"/>
              <a:pathLst>
                <a:path w="26706" h="15727" extrusionOk="0">
                  <a:moveTo>
                    <a:pt x="0" y="1"/>
                  </a:moveTo>
                  <a:lnTo>
                    <a:pt x="1768" y="2203"/>
                  </a:lnTo>
                  <a:lnTo>
                    <a:pt x="2202" y="2730"/>
                  </a:lnTo>
                  <a:lnTo>
                    <a:pt x="2667" y="3258"/>
                  </a:lnTo>
                  <a:lnTo>
                    <a:pt x="3164" y="3754"/>
                  </a:lnTo>
                  <a:lnTo>
                    <a:pt x="3660" y="4250"/>
                  </a:lnTo>
                  <a:lnTo>
                    <a:pt x="4187" y="4746"/>
                  </a:lnTo>
                  <a:lnTo>
                    <a:pt x="4746" y="5212"/>
                  </a:lnTo>
                  <a:lnTo>
                    <a:pt x="5335" y="5677"/>
                  </a:lnTo>
                  <a:lnTo>
                    <a:pt x="5955" y="6142"/>
                  </a:lnTo>
                  <a:lnTo>
                    <a:pt x="6576" y="6576"/>
                  </a:lnTo>
                  <a:lnTo>
                    <a:pt x="7196" y="7011"/>
                  </a:lnTo>
                  <a:lnTo>
                    <a:pt x="7847" y="7445"/>
                  </a:lnTo>
                  <a:lnTo>
                    <a:pt x="8530" y="7817"/>
                  </a:lnTo>
                  <a:lnTo>
                    <a:pt x="9212" y="8220"/>
                  </a:lnTo>
                  <a:lnTo>
                    <a:pt x="9925" y="8593"/>
                  </a:lnTo>
                  <a:lnTo>
                    <a:pt x="10639" y="8934"/>
                  </a:lnTo>
                  <a:lnTo>
                    <a:pt x="11352" y="9244"/>
                  </a:lnTo>
                  <a:lnTo>
                    <a:pt x="26085" y="15664"/>
                  </a:lnTo>
                  <a:lnTo>
                    <a:pt x="26178" y="15695"/>
                  </a:lnTo>
                  <a:lnTo>
                    <a:pt x="26271" y="15726"/>
                  </a:lnTo>
                  <a:lnTo>
                    <a:pt x="26426" y="15695"/>
                  </a:lnTo>
                  <a:lnTo>
                    <a:pt x="26550" y="15602"/>
                  </a:lnTo>
                  <a:lnTo>
                    <a:pt x="26643" y="15478"/>
                  </a:lnTo>
                  <a:lnTo>
                    <a:pt x="26706" y="15323"/>
                  </a:lnTo>
                  <a:lnTo>
                    <a:pt x="26706" y="15168"/>
                  </a:lnTo>
                  <a:lnTo>
                    <a:pt x="26674" y="15013"/>
                  </a:lnTo>
                  <a:lnTo>
                    <a:pt x="26612" y="14951"/>
                  </a:lnTo>
                  <a:lnTo>
                    <a:pt x="26519" y="14889"/>
                  </a:lnTo>
                  <a:lnTo>
                    <a:pt x="13678" y="5491"/>
                  </a:lnTo>
                  <a:lnTo>
                    <a:pt x="12593" y="4746"/>
                  </a:lnTo>
                  <a:lnTo>
                    <a:pt x="11414" y="4002"/>
                  </a:lnTo>
                  <a:lnTo>
                    <a:pt x="10236" y="3351"/>
                  </a:lnTo>
                  <a:lnTo>
                    <a:pt x="8995" y="2730"/>
                  </a:lnTo>
                  <a:lnTo>
                    <a:pt x="7754" y="2203"/>
                  </a:lnTo>
                  <a:lnTo>
                    <a:pt x="6514" y="1707"/>
                  </a:lnTo>
                  <a:lnTo>
                    <a:pt x="5242" y="1304"/>
                  </a:lnTo>
                  <a:lnTo>
                    <a:pt x="3970" y="96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0"/>
            <p:cNvSpPr/>
            <p:nvPr/>
          </p:nvSpPr>
          <p:spPr>
            <a:xfrm>
              <a:off x="5149513" y="-1204875"/>
              <a:ext cx="666100" cy="397050"/>
            </a:xfrm>
            <a:custGeom>
              <a:avLst/>
              <a:gdLst/>
              <a:ahLst/>
              <a:cxnLst/>
              <a:rect l="l" t="t" r="r" b="b"/>
              <a:pathLst>
                <a:path w="26644" h="15882" extrusionOk="0">
                  <a:moveTo>
                    <a:pt x="26644" y="1"/>
                  </a:moveTo>
                  <a:lnTo>
                    <a:pt x="22674" y="993"/>
                  </a:lnTo>
                  <a:lnTo>
                    <a:pt x="21402" y="1335"/>
                  </a:lnTo>
                  <a:lnTo>
                    <a:pt x="20130" y="1769"/>
                  </a:lnTo>
                  <a:lnTo>
                    <a:pt x="18890" y="2265"/>
                  </a:lnTo>
                  <a:lnTo>
                    <a:pt x="17649" y="2823"/>
                  </a:lnTo>
                  <a:lnTo>
                    <a:pt x="16408" y="3413"/>
                  </a:lnTo>
                  <a:lnTo>
                    <a:pt x="15230" y="4095"/>
                  </a:lnTo>
                  <a:lnTo>
                    <a:pt x="14082" y="4808"/>
                  </a:lnTo>
                  <a:lnTo>
                    <a:pt x="12966" y="5584"/>
                  </a:lnTo>
                  <a:lnTo>
                    <a:pt x="187" y="15044"/>
                  </a:lnTo>
                  <a:lnTo>
                    <a:pt x="125" y="15137"/>
                  </a:lnTo>
                  <a:lnTo>
                    <a:pt x="63" y="15199"/>
                  </a:lnTo>
                  <a:lnTo>
                    <a:pt x="1" y="15354"/>
                  </a:lnTo>
                  <a:lnTo>
                    <a:pt x="32" y="15509"/>
                  </a:lnTo>
                  <a:lnTo>
                    <a:pt x="63" y="15664"/>
                  </a:lnTo>
                  <a:lnTo>
                    <a:pt x="187" y="15788"/>
                  </a:lnTo>
                  <a:lnTo>
                    <a:pt x="311" y="15881"/>
                  </a:lnTo>
                  <a:lnTo>
                    <a:pt x="559" y="15881"/>
                  </a:lnTo>
                  <a:lnTo>
                    <a:pt x="652" y="15850"/>
                  </a:lnTo>
                  <a:lnTo>
                    <a:pt x="15323" y="9337"/>
                  </a:lnTo>
                  <a:lnTo>
                    <a:pt x="16067" y="8996"/>
                  </a:lnTo>
                  <a:lnTo>
                    <a:pt x="16781" y="8655"/>
                  </a:lnTo>
                  <a:lnTo>
                    <a:pt x="17463" y="8282"/>
                  </a:lnTo>
                  <a:lnTo>
                    <a:pt x="18145" y="7879"/>
                  </a:lnTo>
                  <a:lnTo>
                    <a:pt x="18828" y="7507"/>
                  </a:lnTo>
                  <a:lnTo>
                    <a:pt x="19479" y="7073"/>
                  </a:lnTo>
                  <a:lnTo>
                    <a:pt x="20099" y="6638"/>
                  </a:lnTo>
                  <a:lnTo>
                    <a:pt x="20720" y="6204"/>
                  </a:lnTo>
                  <a:lnTo>
                    <a:pt x="21340" y="5739"/>
                  </a:lnTo>
                  <a:lnTo>
                    <a:pt x="21898" y="5274"/>
                  </a:lnTo>
                  <a:lnTo>
                    <a:pt x="22457" y="4777"/>
                  </a:lnTo>
                  <a:lnTo>
                    <a:pt x="22984" y="4281"/>
                  </a:lnTo>
                  <a:lnTo>
                    <a:pt x="23511" y="3785"/>
                  </a:lnTo>
                  <a:lnTo>
                    <a:pt x="24008" y="3258"/>
                  </a:lnTo>
                  <a:lnTo>
                    <a:pt x="24442" y="2761"/>
                  </a:lnTo>
                  <a:lnTo>
                    <a:pt x="24876" y="2234"/>
                  </a:lnTo>
                  <a:lnTo>
                    <a:pt x="266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0"/>
            <p:cNvSpPr/>
            <p:nvPr/>
          </p:nvSpPr>
          <p:spPr>
            <a:xfrm>
              <a:off x="5784588" y="-1216500"/>
              <a:ext cx="38025" cy="1538475"/>
            </a:xfrm>
            <a:custGeom>
              <a:avLst/>
              <a:gdLst/>
              <a:ahLst/>
              <a:cxnLst/>
              <a:rect l="l" t="t" r="r" b="b"/>
              <a:pathLst>
                <a:path w="1521" h="61539" extrusionOk="0">
                  <a:moveTo>
                    <a:pt x="0" y="1"/>
                  </a:moveTo>
                  <a:lnTo>
                    <a:pt x="0" y="61538"/>
                  </a:lnTo>
                  <a:lnTo>
                    <a:pt x="1520" y="61538"/>
                  </a:lnTo>
                  <a:lnTo>
                    <a:pt x="1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646;p54">
            <a:extLst>
              <a:ext uri="{FF2B5EF4-FFF2-40B4-BE49-F238E27FC236}">
                <a16:creationId xmlns:a16="http://schemas.microsoft.com/office/drawing/2014/main" id="{8379B0D7-ACB4-AC06-2BD7-4B452756E4D7}"/>
              </a:ext>
            </a:extLst>
          </p:cNvPr>
          <p:cNvSpPr/>
          <p:nvPr/>
        </p:nvSpPr>
        <p:spPr>
          <a:xfrm>
            <a:off x="183015" y="3075360"/>
            <a:ext cx="1626895" cy="1903456"/>
          </a:xfrm>
          <a:custGeom>
            <a:avLst/>
            <a:gdLst/>
            <a:ahLst/>
            <a:cxnLst/>
            <a:rect l="l" t="t" r="r" b="b"/>
            <a:pathLst>
              <a:path w="7909" h="9965" extrusionOk="0">
                <a:moveTo>
                  <a:pt x="3927" y="1"/>
                </a:moveTo>
                <a:cubicBezTo>
                  <a:pt x="3797" y="1"/>
                  <a:pt x="3671" y="56"/>
                  <a:pt x="3624" y="166"/>
                </a:cubicBezTo>
                <a:lnTo>
                  <a:pt x="1103" y="5302"/>
                </a:lnTo>
                <a:cubicBezTo>
                  <a:pt x="1" y="7412"/>
                  <a:pt x="1607" y="9964"/>
                  <a:pt x="3970" y="9964"/>
                </a:cubicBezTo>
                <a:cubicBezTo>
                  <a:pt x="6333" y="9964"/>
                  <a:pt x="7908" y="7412"/>
                  <a:pt x="6837" y="5302"/>
                </a:cubicBezTo>
                <a:lnTo>
                  <a:pt x="4254" y="166"/>
                </a:lnTo>
                <a:cubicBezTo>
                  <a:pt x="4191" y="56"/>
                  <a:pt x="4057" y="1"/>
                  <a:pt x="3927" y="1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C7B382E-E976-6F49-B27C-6CA7044A106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88870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8D5EE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70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819FD6"/>
                </a:solidFill>
              </a:rPr>
              <a:t>States</a:t>
            </a:r>
            <a:endParaRPr dirty="0">
              <a:solidFill>
                <a:srgbClr val="819FD6"/>
              </a:solidFill>
            </a:endParaRPr>
          </a:p>
        </p:txBody>
      </p:sp>
      <p:sp>
        <p:nvSpPr>
          <p:cNvPr id="1021" name="Google Shape;1021;p70"/>
          <p:cNvSpPr txBox="1">
            <a:spLocks noGrp="1"/>
          </p:cNvSpPr>
          <p:nvPr>
            <p:ph type="subTitle" idx="4294967295"/>
          </p:nvPr>
        </p:nvSpPr>
        <p:spPr>
          <a:xfrm>
            <a:off x="3703950" y="1680724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819FD6"/>
                </a:solidFill>
              </a:rPr>
              <a:t>Energy</a:t>
            </a:r>
            <a:endParaRPr sz="1400" dirty="0">
              <a:solidFill>
                <a:srgbClr val="819FD6"/>
              </a:solidFill>
            </a:endParaRPr>
          </a:p>
        </p:txBody>
      </p:sp>
      <p:sp>
        <p:nvSpPr>
          <p:cNvPr id="1022" name="Google Shape;1022;p70"/>
          <p:cNvSpPr txBox="1">
            <a:spLocks noGrp="1"/>
          </p:cNvSpPr>
          <p:nvPr>
            <p:ph type="title"/>
          </p:nvPr>
        </p:nvSpPr>
        <p:spPr>
          <a:xfrm>
            <a:off x="3703950" y="1315475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819FD6"/>
                </a:solidFill>
              </a:rPr>
              <a:t>Hydro vs Wind</a:t>
            </a:r>
            <a:endParaRPr sz="1400" dirty="0">
              <a:solidFill>
                <a:srgbClr val="819FD6"/>
              </a:solidFill>
            </a:endParaRPr>
          </a:p>
        </p:txBody>
      </p:sp>
      <p:sp>
        <p:nvSpPr>
          <p:cNvPr id="1023" name="Google Shape;1023;p70"/>
          <p:cNvSpPr txBox="1">
            <a:spLocks noGrp="1"/>
          </p:cNvSpPr>
          <p:nvPr>
            <p:ph type="subTitle" idx="4294967295"/>
          </p:nvPr>
        </p:nvSpPr>
        <p:spPr>
          <a:xfrm>
            <a:off x="5419750" y="2070637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1"/>
                </a:solidFill>
              </a:rPr>
              <a:t>Wind Turbine</a:t>
            </a:r>
            <a:endParaRPr sz="1100" dirty="0">
              <a:solidFill>
                <a:schemeClr val="bg1"/>
              </a:solidFill>
            </a:endParaRPr>
          </a:p>
        </p:txBody>
      </p:sp>
      <p:sp>
        <p:nvSpPr>
          <p:cNvPr id="1024" name="Google Shape;1024;p70"/>
          <p:cNvSpPr txBox="1">
            <a:spLocks noGrp="1"/>
          </p:cNvSpPr>
          <p:nvPr>
            <p:ph type="title"/>
          </p:nvPr>
        </p:nvSpPr>
        <p:spPr>
          <a:xfrm>
            <a:off x="5419750" y="1705388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19FD6"/>
                </a:solidFill>
              </a:rPr>
              <a:t>Wind</a:t>
            </a:r>
            <a:endParaRPr sz="2000" dirty="0">
              <a:solidFill>
                <a:srgbClr val="819FD6"/>
              </a:solidFill>
            </a:endParaRPr>
          </a:p>
        </p:txBody>
      </p:sp>
      <p:sp>
        <p:nvSpPr>
          <p:cNvPr id="1025" name="Google Shape;1025;p70"/>
          <p:cNvSpPr txBox="1">
            <a:spLocks noGrp="1"/>
          </p:cNvSpPr>
          <p:nvPr>
            <p:ph type="subTitle" idx="4294967295"/>
          </p:nvPr>
        </p:nvSpPr>
        <p:spPr>
          <a:xfrm>
            <a:off x="1988175" y="2070637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bg1"/>
                </a:solidFill>
              </a:rPr>
              <a:t>Hydroelectric Power</a:t>
            </a:r>
            <a:endParaRPr sz="1100" dirty="0">
              <a:solidFill>
                <a:schemeClr val="bg1"/>
              </a:solidFill>
            </a:endParaRPr>
          </a:p>
        </p:txBody>
      </p:sp>
      <p:sp>
        <p:nvSpPr>
          <p:cNvPr id="1026" name="Google Shape;1026;p70"/>
          <p:cNvSpPr txBox="1">
            <a:spLocks noGrp="1"/>
          </p:cNvSpPr>
          <p:nvPr>
            <p:ph type="title"/>
          </p:nvPr>
        </p:nvSpPr>
        <p:spPr>
          <a:xfrm>
            <a:off x="1988175" y="1705388"/>
            <a:ext cx="1736100" cy="4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19FD6"/>
                </a:solidFill>
              </a:rPr>
              <a:t>Hydro</a:t>
            </a:r>
            <a:endParaRPr sz="2000" dirty="0">
              <a:solidFill>
                <a:srgbClr val="819FD6"/>
              </a:solidFill>
            </a:endParaRPr>
          </a:p>
        </p:txBody>
      </p:sp>
      <p:cxnSp>
        <p:nvCxnSpPr>
          <p:cNvPr id="1035" name="Google Shape;1035;p70"/>
          <p:cNvCxnSpPr>
            <a:stCxn id="1026" idx="0"/>
            <a:endCxn id="1022" idx="1"/>
          </p:cNvCxnSpPr>
          <p:nvPr/>
        </p:nvCxnSpPr>
        <p:spPr>
          <a:xfrm rot="-5400000">
            <a:off x="3188325" y="1189688"/>
            <a:ext cx="183600" cy="8478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1036" name="Google Shape;1036;p70"/>
          <p:cNvCxnSpPr>
            <a:stCxn id="1022" idx="3"/>
            <a:endCxn id="1024" idx="0"/>
          </p:cNvCxnSpPr>
          <p:nvPr/>
        </p:nvCxnSpPr>
        <p:spPr>
          <a:xfrm>
            <a:off x="5440050" y="1521875"/>
            <a:ext cx="847800" cy="183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12" name="Picture 11" descr="A graph of blue squares&#10;&#10;Description automatically generated">
            <a:extLst>
              <a:ext uri="{FF2B5EF4-FFF2-40B4-BE49-F238E27FC236}">
                <a16:creationId xmlns:a16="http://schemas.microsoft.com/office/drawing/2014/main" id="{403F5D75-C9DA-893C-C960-5DD8D398C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40" y="2483437"/>
            <a:ext cx="4179098" cy="2531155"/>
          </a:xfrm>
          <a:prstGeom prst="rect">
            <a:avLst/>
          </a:prstGeom>
        </p:spPr>
      </p:pic>
      <p:pic>
        <p:nvPicPr>
          <p:cNvPr id="14" name="Picture 13" descr="A graph of a bar&#10;&#10;Description automatically generated">
            <a:extLst>
              <a:ext uri="{FF2B5EF4-FFF2-40B4-BE49-F238E27FC236}">
                <a16:creationId xmlns:a16="http://schemas.microsoft.com/office/drawing/2014/main" id="{C05AE96E-4B73-DF83-7ECD-74C2674EB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458686"/>
            <a:ext cx="4179098" cy="2545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E7BDE5A-19F8-9A4B-9984-5BDB6B06CDF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5524" y="61772"/>
            <a:ext cx="1945844" cy="9034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89605516"/>
      </p:ext>
    </p:extLst>
  </p:cSld>
  <p:clrMapOvr>
    <a:masterClrMapping/>
  </p:clrMapOvr>
</p:sld>
</file>

<file path=ppt/theme/theme1.xml><?xml version="1.0" encoding="utf-8"?>
<a:theme xmlns:a="http://schemas.openxmlformats.org/drawingml/2006/main" name="Windmill and Wind Turbines Evolution Engineering Lesson by Slidesgo">
  <a:themeElements>
    <a:clrScheme name="Simple Light">
      <a:dk1>
        <a:srgbClr val="2E302A"/>
      </a:dk1>
      <a:lt1>
        <a:srgbClr val="FDFAF8"/>
      </a:lt1>
      <a:dk2>
        <a:srgbClr val="7596D1"/>
      </a:dk2>
      <a:lt2>
        <a:srgbClr val="F3C5ED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E30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 2007 - 2010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 2007 - 2010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 2007 - 2010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473</Words>
  <Application>Microsoft Office PowerPoint</Application>
  <PresentationFormat>On-screen Show (16:9)</PresentationFormat>
  <Paragraphs>180</Paragraphs>
  <Slides>33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Zen Antique</vt:lpstr>
      <vt:lpstr>Montserrat Medium</vt:lpstr>
      <vt:lpstr>Arial</vt:lpstr>
      <vt:lpstr>Montserrat</vt:lpstr>
      <vt:lpstr>Windmill and Wind Turbines Evolution Engineering Lesson by Slidesgo</vt:lpstr>
      <vt:lpstr>Wind, Are You In?</vt:lpstr>
      <vt:lpstr>Team Intro</vt:lpstr>
      <vt:lpstr>AGENDA</vt:lpstr>
      <vt:lpstr>Introduction</vt:lpstr>
      <vt:lpstr>Introduction</vt:lpstr>
      <vt:lpstr>Hydro vs Wind</vt:lpstr>
      <vt:lpstr>PowerPoint Presentation</vt:lpstr>
      <vt:lpstr>US Comparison</vt:lpstr>
      <vt:lpstr>States</vt:lpstr>
      <vt:lpstr>PowerPoint Presentation</vt:lpstr>
      <vt:lpstr>Net Generated</vt:lpstr>
      <vt:lpstr>On or Off?</vt:lpstr>
      <vt:lpstr>Onshore</vt:lpstr>
      <vt:lpstr>Offshore</vt:lpstr>
      <vt:lpstr>Future Looking Green!</vt:lpstr>
      <vt:lpstr>PowerPoint Presentation</vt:lpstr>
      <vt:lpstr>Wind Turbine Market</vt:lpstr>
      <vt:lpstr>PowerPoint Presentation</vt:lpstr>
      <vt:lpstr>PowerPoint Presentation</vt:lpstr>
      <vt:lpstr>US Turbines</vt:lpstr>
      <vt:lpstr>Date Range</vt:lpstr>
      <vt:lpstr>TEXAS!</vt:lpstr>
      <vt:lpstr>PowerPoint Presentation</vt:lpstr>
      <vt:lpstr>PowerPoint Presentation</vt:lpstr>
      <vt:lpstr>PowerPoint Presentation</vt:lpstr>
      <vt:lpstr>PowerPoint Presentation</vt:lpstr>
      <vt:lpstr>Recommendations </vt:lpstr>
      <vt:lpstr>Our Recommendations</vt:lpstr>
      <vt:lpstr>Total = $3.3 M </vt:lpstr>
      <vt:lpstr>What does that mean?</vt:lpstr>
      <vt:lpstr>Conclusion</vt:lpstr>
      <vt:lpstr>—Ed Begley, Jr.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Wind, Are You In?</dc:title>
  <cp:lastModifiedBy>Yusuf AlDoy</cp:lastModifiedBy>
  <cp:revision>18</cp:revision>
  <dcterms:modified xsi:type="dcterms:W3CDTF">2023-09-12T11:34:49Z</dcterms:modified>
</cp:coreProperties>
</file>